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56" r:id="rId6"/>
    <p:sldId id="621" r:id="rId7"/>
    <p:sldId id="360" r:id="rId8"/>
    <p:sldId id="697" r:id="rId9"/>
    <p:sldId id="698" r:id="rId10"/>
    <p:sldId id="636" r:id="rId11"/>
    <p:sldId id="268" r:id="rId12"/>
    <p:sldId id="726" r:id="rId13"/>
    <p:sldId id="707" r:id="rId14"/>
    <p:sldId id="683" r:id="rId15"/>
    <p:sldId id="708" r:id="rId16"/>
    <p:sldId id="733" r:id="rId17"/>
    <p:sldId id="709" r:id="rId18"/>
    <p:sldId id="729" r:id="rId19"/>
    <p:sldId id="719" r:id="rId20"/>
    <p:sldId id="727" r:id="rId21"/>
    <p:sldId id="734" r:id="rId22"/>
    <p:sldId id="714" r:id="rId23"/>
    <p:sldId id="730" r:id="rId24"/>
    <p:sldId id="731" r:id="rId25"/>
    <p:sldId id="716" r:id="rId26"/>
    <p:sldId id="691" r:id="rId27"/>
    <p:sldId id="692" r:id="rId28"/>
    <p:sldId id="732" r:id="rId29"/>
    <p:sldId id="694" r:id="rId30"/>
    <p:sldId id="735" r:id="rId31"/>
    <p:sldId id="723" r:id="rId32"/>
    <p:sldId id="695" r:id="rId33"/>
    <p:sldId id="589" r:id="rId34"/>
    <p:sldId id="703" r:id="rId35"/>
    <p:sldId id="704" r:id="rId36"/>
    <p:sldId id="725" r:id="rId37"/>
    <p:sldId id="585" r:id="rId38"/>
    <p:sldId id="331" r:id="rId39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0"/>
    <a:srgbClr val="00B29D"/>
    <a:srgbClr val="DFE563"/>
    <a:srgbClr val="85A1BD"/>
    <a:srgbClr val="25BDAD"/>
    <a:srgbClr val="FF6600"/>
    <a:srgbClr val="000000"/>
    <a:srgbClr val="F56E20"/>
    <a:srgbClr val="FF8862"/>
    <a:srgbClr val="12B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08"/>
    <p:restoredTop sz="76395"/>
  </p:normalViewPr>
  <p:slideViewPr>
    <p:cSldViewPr snapToGrid="0" snapToObjects="1">
      <p:cViewPr varScale="1">
        <p:scale>
          <a:sx n="109" d="100"/>
          <a:sy n="109" d="100"/>
        </p:scale>
        <p:origin x="544" y="1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商家满意度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商家满意度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2018.7</c:v>
                </c:pt>
                <c:pt idx="1">
                  <c:v>2018.11</c:v>
                </c:pt>
                <c:pt idx="2">
                  <c:v>2019.1</c:v>
                </c:pt>
                <c:pt idx="3">
                  <c:v>2019.3</c:v>
                </c:pt>
                <c:pt idx="4">
                  <c:v>2019.7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3.1</c:v>
                </c:pt>
                <c:pt idx="1">
                  <c:v>3.3</c:v>
                </c:pt>
                <c:pt idx="2">
                  <c:v>3.8</c:v>
                </c:pt>
                <c:pt idx="3">
                  <c:v>4.1</c:v>
                </c:pt>
                <c:pt idx="4">
                  <c:v>4.2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BD满意度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2018.7</c:v>
                </c:pt>
                <c:pt idx="1">
                  <c:v>2018.11</c:v>
                </c:pt>
                <c:pt idx="2">
                  <c:v>2019.1</c:v>
                </c:pt>
                <c:pt idx="3">
                  <c:v>2019.3</c:v>
                </c:pt>
                <c:pt idx="4">
                  <c:v>2019.7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3.5</c:v>
                </c:pt>
                <c:pt idx="2">
                  <c:v>4</c:v>
                </c:pt>
                <c:pt idx="3">
                  <c:v>4.2</c:v>
                </c:pt>
                <c:pt idx="4">
                  <c:v>4.52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1682390960"/>
        <c:axId val="1682392640"/>
      </c:lineChart>
      <c:catAx>
        <c:axId val="168239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82392640"/>
        <c:crosses val="autoZero"/>
        <c:auto val="1"/>
        <c:lblAlgn val="ctr"/>
        <c:lblOffset val="100"/>
        <c:noMultiLvlLbl val="0"/>
      </c:catAx>
      <c:valAx>
        <c:axId val="168239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8239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C8D01-6D32-134B-9951-2427FCBF687D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1EE68B6-19A4-584E-9DE6-265B55F16FFD}">
      <dgm:prSet phldrT="[文本]" custT="1"/>
      <dgm:spPr>
        <a:solidFill>
          <a:srgbClr val="F36F20"/>
        </a:solidFill>
      </dgm:spPr>
      <dgm:t>
        <a:bodyPr/>
        <a:lstStyle/>
        <a:p>
          <a:r>
            <a:rPr lang="zh-CN" altLang="en-US" sz="1600" b="1" dirty="0">
              <a:latin typeface="Microsoft YaHei" charset="-122"/>
              <a:ea typeface="Microsoft YaHei" charset="-122"/>
            </a:rPr>
            <a:t>从无到有</a:t>
          </a:r>
        </a:p>
      </dgm:t>
    </dgm:pt>
    <dgm:pt modelId="{54929280-04F1-DA42-949C-A547B62B5F3C}" cxnId="{7526E421-7A77-D247-BFA3-CF6E22706F2C}" type="parTrans">
      <dgm:prSet/>
      <dgm:spPr/>
      <dgm:t>
        <a:bodyPr/>
        <a:lstStyle/>
        <a:p>
          <a:endParaRPr lang="zh-CN" altLang="en-US"/>
        </a:p>
      </dgm:t>
    </dgm:pt>
    <dgm:pt modelId="{44580A51-8117-F249-8BA8-BBFBDBDEEF90}" cxnId="{7526E421-7A77-D247-BFA3-CF6E22706F2C}" type="sibTrans">
      <dgm:prSet/>
      <dgm:spPr/>
      <dgm:t>
        <a:bodyPr/>
        <a:lstStyle/>
        <a:p>
          <a:endParaRPr lang="zh-CN" altLang="en-US"/>
        </a:p>
      </dgm:t>
    </dgm:pt>
    <dgm:pt modelId="{0B445E2A-CF40-1846-ABBD-FF7C4EBCBCF5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功能建设</a:t>
          </a:r>
        </a:p>
      </dgm:t>
    </dgm:pt>
    <dgm:pt modelId="{DDC16ED2-EC9F-834A-B8E4-BC8F2ABC673F}" cxnId="{067CDAB0-EFBF-904C-953E-FDFADE531019}" type="parTrans">
      <dgm:prSet/>
      <dgm:spPr/>
      <dgm:t>
        <a:bodyPr/>
        <a:lstStyle/>
        <a:p>
          <a:endParaRPr lang="zh-CN" altLang="en-US"/>
        </a:p>
      </dgm:t>
    </dgm:pt>
    <dgm:pt modelId="{67F95EC5-0DC1-1E43-B4D5-30A256BAA4B6}" cxnId="{067CDAB0-EFBF-904C-953E-FDFADE531019}" type="sibTrans">
      <dgm:prSet/>
      <dgm:spPr/>
      <dgm:t>
        <a:bodyPr/>
        <a:lstStyle/>
        <a:p>
          <a:endParaRPr lang="zh-CN" altLang="en-US"/>
        </a:p>
      </dgm:t>
    </dgm:pt>
    <dgm:pt modelId="{6B182BD6-34E6-D24B-8A69-9BB6E13AE8AF}">
      <dgm:prSet phldrT="[文本]" custT="1"/>
      <dgm:spPr>
        <a:solidFill>
          <a:srgbClr val="F36F20"/>
        </a:solidFill>
      </dgm:spPr>
      <dgm:t>
        <a:bodyPr/>
        <a:lstStyle/>
        <a:p>
          <a:r>
            <a:rPr lang="zh-CN" altLang="en-US" sz="1600" b="1" dirty="0">
              <a:latin typeface="Microsoft YaHei" charset="-122"/>
              <a:ea typeface="Microsoft YaHei" charset="-122"/>
            </a:rPr>
            <a:t>从有到精</a:t>
          </a:r>
        </a:p>
      </dgm:t>
    </dgm:pt>
    <dgm:pt modelId="{C160E068-15D5-6644-B67F-08D81B94767D}" cxnId="{BF6FDB46-1905-2F4A-B96D-2E00541382A4}" type="parTrans">
      <dgm:prSet/>
      <dgm:spPr/>
      <dgm:t>
        <a:bodyPr/>
        <a:lstStyle/>
        <a:p>
          <a:endParaRPr lang="zh-CN" altLang="en-US"/>
        </a:p>
      </dgm:t>
    </dgm:pt>
    <dgm:pt modelId="{1FDB12D8-5F09-A24E-86DA-7645BB6FFD3E}" cxnId="{BF6FDB46-1905-2F4A-B96D-2E00541382A4}" type="sibTrans">
      <dgm:prSet/>
      <dgm:spPr/>
      <dgm:t>
        <a:bodyPr/>
        <a:lstStyle/>
        <a:p>
          <a:endParaRPr lang="zh-CN" altLang="en-US"/>
        </a:p>
      </dgm:t>
    </dgm:pt>
    <dgm:pt modelId="{98EE80AB-3645-DF42-B5C8-CB5FB8657877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平台建设</a:t>
          </a:r>
        </a:p>
      </dgm:t>
    </dgm:pt>
    <dgm:pt modelId="{DDB1141B-1DE2-3944-BDB9-3263067C1232}" cxnId="{B3011228-EB2B-0B46-B967-AD74D745BDA9}" type="parTrans">
      <dgm:prSet/>
      <dgm:spPr/>
      <dgm:t>
        <a:bodyPr/>
        <a:lstStyle/>
        <a:p>
          <a:endParaRPr lang="zh-CN" altLang="en-US"/>
        </a:p>
      </dgm:t>
    </dgm:pt>
    <dgm:pt modelId="{0368551F-8F0E-3A46-9578-B0DB1992FFBE}" cxnId="{B3011228-EB2B-0B46-B967-AD74D745BDA9}" type="sibTrans">
      <dgm:prSet/>
      <dgm:spPr/>
      <dgm:t>
        <a:bodyPr/>
        <a:lstStyle/>
        <a:p>
          <a:endParaRPr lang="zh-CN" altLang="en-US"/>
        </a:p>
      </dgm:t>
    </dgm:pt>
    <dgm:pt modelId="{A91D8BC2-E603-EC45-8824-A354A4765E3E}">
      <dgm:prSet phldrT="[文本]" custT="1"/>
      <dgm:spPr>
        <a:solidFill>
          <a:srgbClr val="F36F20"/>
        </a:solidFill>
      </dgm:spPr>
      <dgm:t>
        <a:bodyPr/>
        <a:lstStyle/>
        <a:p>
          <a:r>
            <a:rPr lang="zh-CN" altLang="en-US" sz="1600" b="1" dirty="0">
              <a:latin typeface="Microsoft YaHei" charset="-122"/>
              <a:ea typeface="Microsoft YaHei" charset="-122"/>
            </a:rPr>
            <a:t>从精到优</a:t>
          </a:r>
        </a:p>
      </dgm:t>
    </dgm:pt>
    <dgm:pt modelId="{E9083467-956C-984E-879F-1FFFD36DD378}" cxnId="{B33ED0D4-15B5-F248-8CF7-7B8819EF46DC}" type="parTrans">
      <dgm:prSet/>
      <dgm:spPr/>
      <dgm:t>
        <a:bodyPr/>
        <a:lstStyle/>
        <a:p>
          <a:endParaRPr lang="zh-CN" altLang="en-US"/>
        </a:p>
      </dgm:t>
    </dgm:pt>
    <dgm:pt modelId="{93921A83-F1BC-D548-B1C6-1DB8695C2AE6}" cxnId="{B33ED0D4-15B5-F248-8CF7-7B8819EF46DC}" type="sibTrans">
      <dgm:prSet/>
      <dgm:spPr/>
      <dgm:t>
        <a:bodyPr/>
        <a:lstStyle/>
        <a:p>
          <a:endParaRPr lang="zh-CN" altLang="en-US"/>
        </a:p>
      </dgm:t>
    </dgm:pt>
    <dgm:pt modelId="{4D3F4392-938C-4549-9472-D4A08C9879C5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稳定性建设</a:t>
          </a:r>
        </a:p>
      </dgm:t>
    </dgm:pt>
    <dgm:pt modelId="{996F8B63-8284-2B42-8EC0-BAB41E739875}" cxnId="{C70F1A69-BF1C-B248-BFA9-792C0B4AD63C}" type="parTrans">
      <dgm:prSet/>
      <dgm:spPr/>
      <dgm:t>
        <a:bodyPr/>
        <a:lstStyle/>
        <a:p>
          <a:endParaRPr lang="zh-CN" altLang="en-US"/>
        </a:p>
      </dgm:t>
    </dgm:pt>
    <dgm:pt modelId="{9F5E6CEB-5E6F-624A-91CD-F2319BF76015}" cxnId="{C70F1A69-BF1C-B248-BFA9-792C0B4AD63C}" type="sibTrans">
      <dgm:prSet/>
      <dgm:spPr/>
      <dgm:t>
        <a:bodyPr/>
        <a:lstStyle/>
        <a:p>
          <a:endParaRPr lang="zh-CN" altLang="en-US"/>
        </a:p>
      </dgm:t>
    </dgm:pt>
    <dgm:pt modelId="{5A042D0D-ECAC-0C46-B7E6-B5A24386B369}" type="pres">
      <dgm:prSet presAssocID="{36AC8D01-6D32-134B-9951-2427FCBF687D}" presName="linearFlow" presStyleCnt="0">
        <dgm:presLayoutVars>
          <dgm:dir/>
          <dgm:animLvl val="lvl"/>
          <dgm:resizeHandles val="exact"/>
        </dgm:presLayoutVars>
      </dgm:prSet>
      <dgm:spPr/>
    </dgm:pt>
    <dgm:pt modelId="{EBCD94BD-C0CB-114E-9079-02ADF1612657}" type="pres">
      <dgm:prSet presAssocID="{01EE68B6-19A4-584E-9DE6-265B55F16FFD}" presName="composite" presStyleCnt="0"/>
      <dgm:spPr/>
    </dgm:pt>
    <dgm:pt modelId="{8FFDC1CB-DB3A-DD45-9862-911D7F3C363C}" type="pres">
      <dgm:prSet presAssocID="{01EE68B6-19A4-584E-9DE6-265B55F16FF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A708971-B166-4A48-90E3-E497606116EF}" type="pres">
      <dgm:prSet presAssocID="{01EE68B6-19A4-584E-9DE6-265B55F16FFD}" presName="parSh" presStyleLbl="node1" presStyleIdx="0" presStyleCnt="3"/>
      <dgm:spPr/>
    </dgm:pt>
    <dgm:pt modelId="{3A5FF90A-6158-4443-A3A5-95DBF841661B}" type="pres">
      <dgm:prSet presAssocID="{01EE68B6-19A4-584E-9DE6-265B55F16FFD}" presName="desTx" presStyleLbl="fgAcc1" presStyleIdx="0" presStyleCnt="3">
        <dgm:presLayoutVars>
          <dgm:bulletEnabled val="1"/>
        </dgm:presLayoutVars>
      </dgm:prSet>
      <dgm:spPr/>
    </dgm:pt>
    <dgm:pt modelId="{A9964C1D-CB92-634D-B40D-92709D0CCE1D}" type="pres">
      <dgm:prSet presAssocID="{44580A51-8117-F249-8BA8-BBFBDBDEEF90}" presName="sibTrans" presStyleLbl="sibTrans2D1" presStyleIdx="0" presStyleCnt="2"/>
      <dgm:spPr/>
    </dgm:pt>
    <dgm:pt modelId="{4CAD4F76-2474-2345-94D0-EA2936B7FC59}" type="pres">
      <dgm:prSet presAssocID="{44580A51-8117-F249-8BA8-BBFBDBDEEF90}" presName="connTx" presStyleLbl="sibTrans2D1" presStyleIdx="0" presStyleCnt="2"/>
      <dgm:spPr/>
    </dgm:pt>
    <dgm:pt modelId="{CDAAC33E-0E13-EC4E-9729-F85221899BCF}" type="pres">
      <dgm:prSet presAssocID="{6B182BD6-34E6-D24B-8A69-9BB6E13AE8AF}" presName="composite" presStyleCnt="0"/>
      <dgm:spPr/>
    </dgm:pt>
    <dgm:pt modelId="{AD739741-E0F8-414F-ACA0-79492B39F6E7}" type="pres">
      <dgm:prSet presAssocID="{6B182BD6-34E6-D24B-8A69-9BB6E13AE8A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EAA1DF5-F055-0E43-A990-067CCB264B21}" type="pres">
      <dgm:prSet presAssocID="{6B182BD6-34E6-D24B-8A69-9BB6E13AE8AF}" presName="parSh" presStyleLbl="node1" presStyleIdx="1" presStyleCnt="3"/>
      <dgm:spPr/>
    </dgm:pt>
    <dgm:pt modelId="{8C2F651F-82A7-E74A-BE29-2E98EE26861A}" type="pres">
      <dgm:prSet presAssocID="{6B182BD6-34E6-D24B-8A69-9BB6E13AE8AF}" presName="desTx" presStyleLbl="fgAcc1" presStyleIdx="1" presStyleCnt="3">
        <dgm:presLayoutVars>
          <dgm:bulletEnabled val="1"/>
        </dgm:presLayoutVars>
      </dgm:prSet>
      <dgm:spPr/>
    </dgm:pt>
    <dgm:pt modelId="{E503F28F-5535-7A44-A11D-2A22C36CC5B6}" type="pres">
      <dgm:prSet presAssocID="{1FDB12D8-5F09-A24E-86DA-7645BB6FFD3E}" presName="sibTrans" presStyleLbl="sibTrans2D1" presStyleIdx="1" presStyleCnt="2"/>
      <dgm:spPr/>
    </dgm:pt>
    <dgm:pt modelId="{2486259C-FCC7-1442-9C8E-010A989446F7}" type="pres">
      <dgm:prSet presAssocID="{1FDB12D8-5F09-A24E-86DA-7645BB6FFD3E}" presName="connTx" presStyleLbl="sibTrans2D1" presStyleIdx="1" presStyleCnt="2"/>
      <dgm:spPr/>
    </dgm:pt>
    <dgm:pt modelId="{F71523ED-01FA-804B-B48D-F8BDF655CD06}" type="pres">
      <dgm:prSet presAssocID="{A91D8BC2-E603-EC45-8824-A354A4765E3E}" presName="composite" presStyleCnt="0"/>
      <dgm:spPr/>
    </dgm:pt>
    <dgm:pt modelId="{93735C35-EE96-A048-940D-83FF258CBC64}" type="pres">
      <dgm:prSet presAssocID="{A91D8BC2-E603-EC45-8824-A354A4765E3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C54E207-585E-C44E-80A7-AC428D0226F3}" type="pres">
      <dgm:prSet presAssocID="{A91D8BC2-E603-EC45-8824-A354A4765E3E}" presName="parSh" presStyleLbl="node1" presStyleIdx="2" presStyleCnt="3"/>
      <dgm:spPr/>
    </dgm:pt>
    <dgm:pt modelId="{CE9C7DD7-6F6E-9D43-B6F3-76863263A42C}" type="pres">
      <dgm:prSet presAssocID="{A91D8BC2-E603-EC45-8824-A354A4765E3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68544408-91E7-BA41-8D0F-5F4F43C84737}" type="presOf" srcId="{01EE68B6-19A4-584E-9DE6-265B55F16FFD}" destId="{9A708971-B166-4A48-90E3-E497606116EF}" srcOrd="1" destOrd="0" presId="urn:microsoft.com/office/officeart/2005/8/layout/process3"/>
    <dgm:cxn modelId="{8F6AB408-41AF-4A46-BC21-65DD2A53A2A1}" type="presOf" srcId="{44580A51-8117-F249-8BA8-BBFBDBDEEF90}" destId="{4CAD4F76-2474-2345-94D0-EA2936B7FC59}" srcOrd="1" destOrd="0" presId="urn:microsoft.com/office/officeart/2005/8/layout/process3"/>
    <dgm:cxn modelId="{7526E421-7A77-D247-BFA3-CF6E22706F2C}" srcId="{36AC8D01-6D32-134B-9951-2427FCBF687D}" destId="{01EE68B6-19A4-584E-9DE6-265B55F16FFD}" srcOrd="0" destOrd="0" parTransId="{54929280-04F1-DA42-949C-A547B62B5F3C}" sibTransId="{44580A51-8117-F249-8BA8-BBFBDBDEEF90}"/>
    <dgm:cxn modelId="{B3011228-EB2B-0B46-B967-AD74D745BDA9}" srcId="{6B182BD6-34E6-D24B-8A69-9BB6E13AE8AF}" destId="{98EE80AB-3645-DF42-B5C8-CB5FB8657877}" srcOrd="0" destOrd="0" parTransId="{DDB1141B-1DE2-3944-BDB9-3263067C1232}" sibTransId="{0368551F-8F0E-3A46-9578-B0DB1992FFBE}"/>
    <dgm:cxn modelId="{763D7D2B-E996-224B-8EB1-EB02E5A5597C}" type="presOf" srcId="{A91D8BC2-E603-EC45-8824-A354A4765E3E}" destId="{93735C35-EE96-A048-940D-83FF258CBC64}" srcOrd="0" destOrd="0" presId="urn:microsoft.com/office/officeart/2005/8/layout/process3"/>
    <dgm:cxn modelId="{BF6FDB46-1905-2F4A-B96D-2E00541382A4}" srcId="{36AC8D01-6D32-134B-9951-2427FCBF687D}" destId="{6B182BD6-34E6-D24B-8A69-9BB6E13AE8AF}" srcOrd="1" destOrd="0" parTransId="{C160E068-15D5-6644-B67F-08D81B94767D}" sibTransId="{1FDB12D8-5F09-A24E-86DA-7645BB6FFD3E}"/>
    <dgm:cxn modelId="{6B0DAC56-4D4F-F047-BBBA-CBFDAFAB6981}" type="presOf" srcId="{36AC8D01-6D32-134B-9951-2427FCBF687D}" destId="{5A042D0D-ECAC-0C46-B7E6-B5A24386B369}" srcOrd="0" destOrd="0" presId="urn:microsoft.com/office/officeart/2005/8/layout/process3"/>
    <dgm:cxn modelId="{AFCCCC60-9E0B-3545-A448-43EAE8B40C18}" type="presOf" srcId="{44580A51-8117-F249-8BA8-BBFBDBDEEF90}" destId="{A9964C1D-CB92-634D-B40D-92709D0CCE1D}" srcOrd="0" destOrd="0" presId="urn:microsoft.com/office/officeart/2005/8/layout/process3"/>
    <dgm:cxn modelId="{0722B766-9EDB-6B4B-ADA5-33C83B302422}" type="presOf" srcId="{01EE68B6-19A4-584E-9DE6-265B55F16FFD}" destId="{8FFDC1CB-DB3A-DD45-9862-911D7F3C363C}" srcOrd="0" destOrd="0" presId="urn:microsoft.com/office/officeart/2005/8/layout/process3"/>
    <dgm:cxn modelId="{C70F1A69-BF1C-B248-BFA9-792C0B4AD63C}" srcId="{A91D8BC2-E603-EC45-8824-A354A4765E3E}" destId="{4D3F4392-938C-4549-9472-D4A08C9879C5}" srcOrd="0" destOrd="0" parTransId="{996F8B63-8284-2B42-8EC0-BAB41E739875}" sibTransId="{9F5E6CEB-5E6F-624A-91CD-F2319BF76015}"/>
    <dgm:cxn modelId="{7787456C-3C54-F749-AD7C-54E7C5D7E732}" type="presOf" srcId="{4D3F4392-938C-4549-9472-D4A08C9879C5}" destId="{CE9C7DD7-6F6E-9D43-B6F3-76863263A42C}" srcOrd="0" destOrd="0" presId="urn:microsoft.com/office/officeart/2005/8/layout/process3"/>
    <dgm:cxn modelId="{C72CEF6C-4442-CB44-81A6-25C5520A0E7A}" type="presOf" srcId="{1FDB12D8-5F09-A24E-86DA-7645BB6FFD3E}" destId="{2486259C-FCC7-1442-9C8E-010A989446F7}" srcOrd="1" destOrd="0" presId="urn:microsoft.com/office/officeart/2005/8/layout/process3"/>
    <dgm:cxn modelId="{E01CA67A-66FD-6C40-A632-358119CC8C4F}" type="presOf" srcId="{1FDB12D8-5F09-A24E-86DA-7645BB6FFD3E}" destId="{E503F28F-5535-7A44-A11D-2A22C36CC5B6}" srcOrd="0" destOrd="0" presId="urn:microsoft.com/office/officeart/2005/8/layout/process3"/>
    <dgm:cxn modelId="{067CDAB0-EFBF-904C-953E-FDFADE531019}" srcId="{01EE68B6-19A4-584E-9DE6-265B55F16FFD}" destId="{0B445E2A-CF40-1846-ABBD-FF7C4EBCBCF5}" srcOrd="0" destOrd="0" parTransId="{DDC16ED2-EC9F-834A-B8E4-BC8F2ABC673F}" sibTransId="{67F95EC5-0DC1-1E43-B4D5-30A256BAA4B6}"/>
    <dgm:cxn modelId="{CC7A2CBD-4900-4746-9860-CF8BB58C2930}" type="presOf" srcId="{0B445E2A-CF40-1846-ABBD-FF7C4EBCBCF5}" destId="{3A5FF90A-6158-4443-A3A5-95DBF841661B}" srcOrd="0" destOrd="0" presId="urn:microsoft.com/office/officeart/2005/8/layout/process3"/>
    <dgm:cxn modelId="{7EB98BC5-5E75-9042-8C33-FA0871967E14}" type="presOf" srcId="{6B182BD6-34E6-D24B-8A69-9BB6E13AE8AF}" destId="{AD739741-E0F8-414F-ACA0-79492B39F6E7}" srcOrd="0" destOrd="0" presId="urn:microsoft.com/office/officeart/2005/8/layout/process3"/>
    <dgm:cxn modelId="{B33ED0D4-15B5-F248-8CF7-7B8819EF46DC}" srcId="{36AC8D01-6D32-134B-9951-2427FCBF687D}" destId="{A91D8BC2-E603-EC45-8824-A354A4765E3E}" srcOrd="2" destOrd="0" parTransId="{E9083467-956C-984E-879F-1FFFD36DD378}" sibTransId="{93921A83-F1BC-D548-B1C6-1DB8695C2AE6}"/>
    <dgm:cxn modelId="{41AF6BE8-2370-BD47-B63E-35A7E15B115F}" type="presOf" srcId="{98EE80AB-3645-DF42-B5C8-CB5FB8657877}" destId="{8C2F651F-82A7-E74A-BE29-2E98EE26861A}" srcOrd="0" destOrd="0" presId="urn:microsoft.com/office/officeart/2005/8/layout/process3"/>
    <dgm:cxn modelId="{9F0355F3-7DE0-A843-A931-4CCB18D62700}" type="presOf" srcId="{6B182BD6-34E6-D24B-8A69-9BB6E13AE8AF}" destId="{6EAA1DF5-F055-0E43-A990-067CCB264B21}" srcOrd="1" destOrd="0" presId="urn:microsoft.com/office/officeart/2005/8/layout/process3"/>
    <dgm:cxn modelId="{28D28DFB-D54D-F545-8952-3139E20C5C4D}" type="presOf" srcId="{A91D8BC2-E603-EC45-8824-A354A4765E3E}" destId="{FC54E207-585E-C44E-80A7-AC428D0226F3}" srcOrd="1" destOrd="0" presId="urn:microsoft.com/office/officeart/2005/8/layout/process3"/>
    <dgm:cxn modelId="{E7F8254B-21FA-8948-ACBD-7385D2879F2D}" type="presParOf" srcId="{5A042D0D-ECAC-0C46-B7E6-B5A24386B369}" destId="{EBCD94BD-C0CB-114E-9079-02ADF1612657}" srcOrd="0" destOrd="0" presId="urn:microsoft.com/office/officeart/2005/8/layout/process3"/>
    <dgm:cxn modelId="{42BBA9F3-2482-A340-87DF-9906C1C270B6}" type="presParOf" srcId="{EBCD94BD-C0CB-114E-9079-02ADF1612657}" destId="{8FFDC1CB-DB3A-DD45-9862-911D7F3C363C}" srcOrd="0" destOrd="0" presId="urn:microsoft.com/office/officeart/2005/8/layout/process3"/>
    <dgm:cxn modelId="{E0A4D998-730C-3846-9F9B-311A4F49D7EA}" type="presParOf" srcId="{EBCD94BD-C0CB-114E-9079-02ADF1612657}" destId="{9A708971-B166-4A48-90E3-E497606116EF}" srcOrd="1" destOrd="0" presId="urn:microsoft.com/office/officeart/2005/8/layout/process3"/>
    <dgm:cxn modelId="{FE96A648-D674-0241-9AE5-3757A8059AC3}" type="presParOf" srcId="{EBCD94BD-C0CB-114E-9079-02ADF1612657}" destId="{3A5FF90A-6158-4443-A3A5-95DBF841661B}" srcOrd="2" destOrd="0" presId="urn:microsoft.com/office/officeart/2005/8/layout/process3"/>
    <dgm:cxn modelId="{AC71C32C-FD28-F748-98D4-D07B20DCCC70}" type="presParOf" srcId="{5A042D0D-ECAC-0C46-B7E6-B5A24386B369}" destId="{A9964C1D-CB92-634D-B40D-92709D0CCE1D}" srcOrd="1" destOrd="0" presId="urn:microsoft.com/office/officeart/2005/8/layout/process3"/>
    <dgm:cxn modelId="{93F17A96-F097-2A48-8F89-2C7B4AB48018}" type="presParOf" srcId="{A9964C1D-CB92-634D-B40D-92709D0CCE1D}" destId="{4CAD4F76-2474-2345-94D0-EA2936B7FC59}" srcOrd="0" destOrd="0" presId="urn:microsoft.com/office/officeart/2005/8/layout/process3"/>
    <dgm:cxn modelId="{1013B914-8C2B-7745-8A2B-786D723ED8A5}" type="presParOf" srcId="{5A042D0D-ECAC-0C46-B7E6-B5A24386B369}" destId="{CDAAC33E-0E13-EC4E-9729-F85221899BCF}" srcOrd="2" destOrd="0" presId="urn:microsoft.com/office/officeart/2005/8/layout/process3"/>
    <dgm:cxn modelId="{6ACB746D-E3E0-9842-B15F-B80CCBC39B2A}" type="presParOf" srcId="{CDAAC33E-0E13-EC4E-9729-F85221899BCF}" destId="{AD739741-E0F8-414F-ACA0-79492B39F6E7}" srcOrd="0" destOrd="0" presId="urn:microsoft.com/office/officeart/2005/8/layout/process3"/>
    <dgm:cxn modelId="{33F688F5-DC0F-0F40-89D9-DFE53C003BBB}" type="presParOf" srcId="{CDAAC33E-0E13-EC4E-9729-F85221899BCF}" destId="{6EAA1DF5-F055-0E43-A990-067CCB264B21}" srcOrd="1" destOrd="0" presId="urn:microsoft.com/office/officeart/2005/8/layout/process3"/>
    <dgm:cxn modelId="{7AB0A841-9D3E-9A4D-8A1A-50F2425C607D}" type="presParOf" srcId="{CDAAC33E-0E13-EC4E-9729-F85221899BCF}" destId="{8C2F651F-82A7-E74A-BE29-2E98EE26861A}" srcOrd="2" destOrd="0" presId="urn:microsoft.com/office/officeart/2005/8/layout/process3"/>
    <dgm:cxn modelId="{19FFBB87-FC78-DA46-9DA3-6FA9F1D0BB23}" type="presParOf" srcId="{5A042D0D-ECAC-0C46-B7E6-B5A24386B369}" destId="{E503F28F-5535-7A44-A11D-2A22C36CC5B6}" srcOrd="3" destOrd="0" presId="urn:microsoft.com/office/officeart/2005/8/layout/process3"/>
    <dgm:cxn modelId="{DCBE6A2E-DD63-6D48-AF41-05BBB5ECBC53}" type="presParOf" srcId="{E503F28F-5535-7A44-A11D-2A22C36CC5B6}" destId="{2486259C-FCC7-1442-9C8E-010A989446F7}" srcOrd="0" destOrd="0" presId="urn:microsoft.com/office/officeart/2005/8/layout/process3"/>
    <dgm:cxn modelId="{3977A316-9BC8-F54D-AD0F-6836C08499E1}" type="presParOf" srcId="{5A042D0D-ECAC-0C46-B7E6-B5A24386B369}" destId="{F71523ED-01FA-804B-B48D-F8BDF655CD06}" srcOrd="4" destOrd="0" presId="urn:microsoft.com/office/officeart/2005/8/layout/process3"/>
    <dgm:cxn modelId="{026B889C-B9F8-CE41-BDF8-3EB1C900012D}" type="presParOf" srcId="{F71523ED-01FA-804B-B48D-F8BDF655CD06}" destId="{93735C35-EE96-A048-940D-83FF258CBC64}" srcOrd="0" destOrd="0" presId="urn:microsoft.com/office/officeart/2005/8/layout/process3"/>
    <dgm:cxn modelId="{1D4A67DF-9114-7043-846C-1D5FB7DE7CC5}" type="presParOf" srcId="{F71523ED-01FA-804B-B48D-F8BDF655CD06}" destId="{FC54E207-585E-C44E-80A7-AC428D0226F3}" srcOrd="1" destOrd="0" presId="urn:microsoft.com/office/officeart/2005/8/layout/process3"/>
    <dgm:cxn modelId="{8480103A-B3C5-B84E-80F1-61ACE8E0E4BB}" type="presParOf" srcId="{F71523ED-01FA-804B-B48D-F8BDF655CD06}" destId="{CE9C7DD7-6F6E-9D43-B6F3-76863263A42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07EBB0F-D349-DD48-B8A5-E94A4CF445C8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881BF7-47F8-1446-86CA-3FCD8DD524FF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功能完备</a:t>
          </a:r>
        </a:p>
      </dgm:t>
    </dgm:pt>
    <dgm:pt modelId="{42FB861B-0A4B-A24F-A2EB-5B3E915D27FE}" cxnId="{BF3C1AE1-A380-074C-82A9-DB143CA9B2FF}" type="parTrans">
      <dgm:prSet/>
      <dgm:spPr/>
      <dgm:t>
        <a:bodyPr/>
        <a:lstStyle/>
        <a:p>
          <a:endParaRPr lang="zh-CN" altLang="en-US"/>
        </a:p>
      </dgm:t>
    </dgm:pt>
    <dgm:pt modelId="{EB151EF9-3288-9A47-96D8-711C4B61F4AF}" cxnId="{BF3C1AE1-A380-074C-82A9-DB143CA9B2FF}" type="sibTrans">
      <dgm:prSet/>
      <dgm:spPr/>
      <dgm:t>
        <a:bodyPr/>
        <a:lstStyle/>
        <a:p>
          <a:endParaRPr lang="zh-CN" altLang="en-US"/>
        </a:p>
      </dgm:t>
    </dgm:pt>
    <dgm:pt modelId="{12230BEB-B1CD-C547-A31B-AB88F96779A0}">
      <dgm:prSet phldrT="[文本]" custT="1"/>
      <dgm:spPr>
        <a:solidFill>
          <a:srgbClr val="00B29D"/>
        </a:solidFill>
      </dgm:spPr>
      <dgm:t>
        <a:bodyPr/>
        <a:lstStyle/>
        <a:p>
          <a:r>
            <a:rPr lang="zh-CN" altLang="en-US" sz="1600" dirty="0">
              <a:latin typeface="Microsoft YaHei" charset="-122"/>
              <a:ea typeface="Microsoft YaHei" charset="-122"/>
            </a:rPr>
            <a:t>前端收口</a:t>
          </a:r>
          <a:endParaRPr lang="en-US" altLang="zh-CN" sz="1600" dirty="0">
            <a:latin typeface="Microsoft YaHei" charset="-122"/>
            <a:ea typeface="Microsoft YaHei" charset="-122"/>
          </a:endParaRPr>
        </a:p>
        <a:p>
          <a:r>
            <a:rPr lang="zh-CN" altLang="en-US" sz="1600" dirty="0">
              <a:latin typeface="Microsoft YaHei" charset="-122"/>
              <a:ea typeface="Microsoft YaHei" charset="-122"/>
            </a:rPr>
            <a:t>服务统一</a:t>
          </a:r>
          <a:endParaRPr lang="en-US" altLang="zh-CN" sz="1600" dirty="0">
            <a:latin typeface="Microsoft YaHei" charset="-122"/>
            <a:ea typeface="Microsoft YaHei" charset="-122"/>
          </a:endParaRPr>
        </a:p>
        <a:p>
          <a:r>
            <a:rPr lang="zh-CN" altLang="en-US" sz="1600" dirty="0">
              <a:latin typeface="Microsoft YaHei" charset="-122"/>
              <a:ea typeface="Microsoft YaHei" charset="-122"/>
            </a:rPr>
            <a:t>业务闭环</a:t>
          </a:r>
        </a:p>
      </dgm:t>
    </dgm:pt>
    <dgm:pt modelId="{63E90501-280E-CA44-98C7-2018D8CD7C82}" cxnId="{FD789029-C523-E942-9062-C5A4420B17EB}" type="parTrans">
      <dgm:prSet/>
      <dgm:spPr/>
      <dgm:t>
        <a:bodyPr/>
        <a:lstStyle/>
        <a:p>
          <a:endParaRPr lang="zh-CN" altLang="en-US"/>
        </a:p>
      </dgm:t>
    </dgm:pt>
    <dgm:pt modelId="{76782F2B-5AF0-104D-B6DF-117C0CC9F49A}" cxnId="{FD789029-C523-E942-9062-C5A4420B17EB}" type="sibTrans">
      <dgm:prSet/>
      <dgm:spPr/>
      <dgm:t>
        <a:bodyPr/>
        <a:lstStyle/>
        <a:p>
          <a:endParaRPr lang="zh-CN" altLang="en-US"/>
        </a:p>
      </dgm:t>
    </dgm:pt>
    <dgm:pt modelId="{EA2F831D-8AE2-BE45-8372-DB25D7E810FB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服务业务</a:t>
          </a:r>
        </a:p>
      </dgm:t>
    </dgm:pt>
    <dgm:pt modelId="{D6931F86-2C66-3846-B0C1-EE37ECBD2805}" cxnId="{CB83F02B-EED5-F345-9707-53FE1ADCA68A}" type="parTrans">
      <dgm:prSet/>
      <dgm:spPr/>
      <dgm:t>
        <a:bodyPr/>
        <a:lstStyle/>
        <a:p>
          <a:endParaRPr lang="zh-CN" altLang="en-US"/>
        </a:p>
      </dgm:t>
    </dgm:pt>
    <dgm:pt modelId="{CED43D67-66BF-5A4D-A477-588367687071}" cxnId="{CB83F02B-EED5-F345-9707-53FE1ADCA68A}" type="sibTrans">
      <dgm:prSet/>
      <dgm:spPr/>
      <dgm:t>
        <a:bodyPr/>
        <a:lstStyle/>
        <a:p>
          <a:endParaRPr lang="zh-CN" altLang="en-US"/>
        </a:p>
      </dgm:t>
    </dgm:pt>
    <dgm:pt modelId="{CA29F524-DA13-034E-BF0B-CC54379A60D3}">
      <dgm:prSet phldrT="[文本]" custT="1"/>
      <dgm:spPr>
        <a:solidFill>
          <a:srgbClr val="00B29D"/>
        </a:solidFill>
      </dgm:spPr>
      <dgm:t>
        <a:bodyPr/>
        <a:lstStyle/>
        <a:p>
          <a:r>
            <a:rPr lang="zh-CN" altLang="en-US" sz="1600" dirty="0">
              <a:latin typeface="Microsoft YaHei" charset="-122"/>
              <a:ea typeface="Microsoft YaHei" charset="-122"/>
            </a:rPr>
            <a:t>开发维护成本降低</a:t>
          </a:r>
          <a:r>
            <a:rPr lang="en-US" altLang="zh-CN" sz="1600" b="1" dirty="0">
              <a:latin typeface="Microsoft YaHei" charset="-122"/>
              <a:ea typeface="Microsoft YaHei" charset="-122"/>
            </a:rPr>
            <a:t>50%</a:t>
          </a:r>
          <a:r>
            <a:rPr lang="zh-CN" altLang="en-US" sz="1600" b="1" dirty="0">
              <a:latin typeface="Microsoft YaHei" charset="-122"/>
              <a:ea typeface="Microsoft YaHei" charset="-122"/>
            </a:rPr>
            <a:t>（前端抽离复杂业务）</a:t>
          </a:r>
        </a:p>
      </dgm:t>
    </dgm:pt>
    <dgm:pt modelId="{62D5F87C-9D79-6E49-833A-478E19AC26A3}" cxnId="{F74D3D9B-5CBD-7346-8BAA-2DAA8F8EB7A5}" type="parTrans">
      <dgm:prSet/>
      <dgm:spPr/>
      <dgm:t>
        <a:bodyPr/>
        <a:lstStyle/>
        <a:p>
          <a:endParaRPr lang="zh-CN" altLang="en-US"/>
        </a:p>
      </dgm:t>
    </dgm:pt>
    <dgm:pt modelId="{08D633B6-0947-B140-AB00-657CFDACBA39}" cxnId="{F74D3D9B-5CBD-7346-8BAA-2DAA8F8EB7A5}" type="sibTrans">
      <dgm:prSet/>
      <dgm:spPr/>
      <dgm:t>
        <a:bodyPr/>
        <a:lstStyle/>
        <a:p>
          <a:endParaRPr lang="zh-CN" altLang="en-US"/>
        </a:p>
      </dgm:t>
    </dgm:pt>
    <dgm:pt modelId="{8DD45AA2-78BD-074E-80B1-69E1263E17D5}">
      <dgm:prSet phldrT="[文本]"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</a:rPr>
            <a:t>满足商家</a:t>
          </a:r>
        </a:p>
      </dgm:t>
    </dgm:pt>
    <dgm:pt modelId="{0A9CB7D4-82F0-6A40-9457-F371FF416F2F}" cxnId="{28C725A2-8C3F-4043-92D9-95578C45E608}" type="parTrans">
      <dgm:prSet/>
      <dgm:spPr/>
      <dgm:t>
        <a:bodyPr/>
        <a:lstStyle/>
        <a:p>
          <a:endParaRPr lang="zh-CN" altLang="en-US"/>
        </a:p>
      </dgm:t>
    </dgm:pt>
    <dgm:pt modelId="{758D08E2-A642-A64D-B9BE-6D98F186E7A7}" cxnId="{28C725A2-8C3F-4043-92D9-95578C45E608}" type="sibTrans">
      <dgm:prSet/>
      <dgm:spPr/>
      <dgm:t>
        <a:bodyPr/>
        <a:lstStyle/>
        <a:p>
          <a:endParaRPr lang="zh-CN" altLang="en-US"/>
        </a:p>
      </dgm:t>
    </dgm:pt>
    <dgm:pt modelId="{10002EBE-9555-9B46-9B51-AF3167CCF6E8}">
      <dgm:prSet phldrT="[文本]" custT="1"/>
      <dgm:spPr>
        <a:solidFill>
          <a:srgbClr val="00B29D"/>
        </a:solidFill>
        <a:ln>
          <a:solidFill>
            <a:srgbClr val="00B29D"/>
          </a:solidFill>
        </a:ln>
      </dgm:spPr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</a:rPr>
            <a:t>满意度提升</a:t>
          </a:r>
          <a:endParaRPr lang="en-US" altLang="zh-CN" sz="1800" dirty="0">
            <a:latin typeface="Microsoft YaHei" charset="-122"/>
            <a:ea typeface="Microsoft YaHei" charset="-122"/>
          </a:endParaRPr>
        </a:p>
        <a:p>
          <a:r>
            <a:rPr lang="en-US" altLang="zh-CN" sz="1800" b="1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26%</a:t>
          </a:r>
        </a:p>
        <a:p>
          <a:r>
            <a:rPr lang="zh-CN" altLang="en-US" sz="1800" b="0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订单不一致</a:t>
          </a:r>
          <a:br>
            <a:rPr lang="en-US" altLang="zh-CN" sz="1800" b="1" dirty="0">
              <a:solidFill>
                <a:schemeClr val="tx1"/>
              </a:solidFill>
              <a:latin typeface="Microsoft YaHei" charset="-122"/>
              <a:ea typeface="Microsoft YaHei" charset="-122"/>
            </a:rPr>
          </a:br>
          <a:r>
            <a:rPr lang="zh-CN" altLang="en-US" sz="1800" b="0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每天</a:t>
          </a:r>
          <a:r>
            <a:rPr lang="en-US" altLang="zh-CN" sz="1800" b="1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30</a:t>
          </a:r>
          <a:r>
            <a:rPr lang="zh-CN" altLang="en-US" sz="1800" b="1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～</a:t>
          </a:r>
          <a:r>
            <a:rPr lang="en-US" altLang="zh-CN" sz="1800" b="1" dirty="0">
              <a:solidFill>
                <a:schemeClr val="tx1"/>
              </a:solidFill>
              <a:latin typeface="Microsoft YaHei" charset="-122"/>
              <a:ea typeface="Microsoft YaHei" charset="-122"/>
            </a:rPr>
            <a:t>0</a:t>
          </a:r>
          <a:endParaRPr lang="zh-CN" altLang="en-US" sz="1800" b="1" dirty="0">
            <a:solidFill>
              <a:schemeClr val="tx1"/>
            </a:solidFill>
            <a:latin typeface="Microsoft YaHei" charset="-122"/>
            <a:ea typeface="Microsoft YaHei" charset="-122"/>
          </a:endParaRPr>
        </a:p>
      </dgm:t>
    </dgm:pt>
    <dgm:pt modelId="{F7E39574-B04F-F349-9944-1AF1D058C4A7}" cxnId="{5C0E1646-77ED-1346-86F5-E4BA149BEB10}" type="parTrans">
      <dgm:prSet/>
      <dgm:spPr/>
      <dgm:t>
        <a:bodyPr/>
        <a:lstStyle/>
        <a:p>
          <a:endParaRPr lang="zh-CN" altLang="en-US"/>
        </a:p>
      </dgm:t>
    </dgm:pt>
    <dgm:pt modelId="{6C4317A2-FCF5-2D42-87F7-BF9038267C8A}" cxnId="{5C0E1646-77ED-1346-86F5-E4BA149BEB10}" type="sibTrans">
      <dgm:prSet/>
      <dgm:spPr/>
      <dgm:t>
        <a:bodyPr/>
        <a:lstStyle/>
        <a:p>
          <a:endParaRPr lang="zh-CN" altLang="en-US"/>
        </a:p>
      </dgm:t>
    </dgm:pt>
    <dgm:pt modelId="{515559F9-518B-744D-BC87-01FCB749916F}" type="pres">
      <dgm:prSet presAssocID="{307EBB0F-D349-DD48-B8A5-E94A4CF445C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45DD7F43-78DE-794B-AD93-E92C436E675B}" type="pres">
      <dgm:prSet presAssocID="{F1881BF7-47F8-1446-86CA-3FCD8DD524FF}" presName="composite" presStyleCnt="0"/>
      <dgm:spPr/>
    </dgm:pt>
    <dgm:pt modelId="{DA4767CD-FA9B-0449-9010-5C2CB8AF7381}" type="pres">
      <dgm:prSet presAssocID="{F1881BF7-47F8-1446-86CA-3FCD8DD524FF}" presName="BackAccent" presStyleLbl="bgShp" presStyleIdx="0" presStyleCnt="3"/>
      <dgm:spPr/>
    </dgm:pt>
    <dgm:pt modelId="{085FE67B-ADDA-7149-A8A4-17AE3964E7FB}" type="pres">
      <dgm:prSet presAssocID="{F1881BF7-47F8-1446-86CA-3FCD8DD524FF}" presName="Accent" presStyleLbl="alignNode1" presStyleIdx="0" presStyleCnt="3"/>
      <dgm:spPr>
        <a:solidFill>
          <a:srgbClr val="F36F20"/>
        </a:solidFill>
        <a:ln>
          <a:solidFill>
            <a:srgbClr val="F36F20"/>
          </a:solidFill>
        </a:ln>
      </dgm:spPr>
    </dgm:pt>
    <dgm:pt modelId="{6D75F420-5208-B449-820C-6A9006E2AC1D}" type="pres">
      <dgm:prSet presAssocID="{F1881BF7-47F8-1446-86CA-3FCD8DD524FF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A6A025D2-A964-B340-86CC-DF47C0889042}" type="pres">
      <dgm:prSet presAssocID="{F1881BF7-47F8-1446-86CA-3FCD8DD524FF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4374B376-0145-CF49-AE32-642918336AC0}" type="pres">
      <dgm:prSet presAssocID="{EB151EF9-3288-9A47-96D8-711C4B61F4AF}" presName="sibTrans" presStyleCnt="0"/>
      <dgm:spPr/>
    </dgm:pt>
    <dgm:pt modelId="{2ED8A8A6-69E1-8843-ABEF-176F57FE7CAC}" type="pres">
      <dgm:prSet presAssocID="{EA2F831D-8AE2-BE45-8372-DB25D7E810FB}" presName="composite" presStyleCnt="0"/>
      <dgm:spPr/>
    </dgm:pt>
    <dgm:pt modelId="{B0CDE3E2-EBA7-764D-959D-C905D8E2023E}" type="pres">
      <dgm:prSet presAssocID="{EA2F831D-8AE2-BE45-8372-DB25D7E810FB}" presName="BackAccent" presStyleLbl="bgShp" presStyleIdx="1" presStyleCnt="3"/>
      <dgm:spPr/>
    </dgm:pt>
    <dgm:pt modelId="{3B7610A1-FCAC-1540-9173-4468CE67E3A9}" type="pres">
      <dgm:prSet presAssocID="{EA2F831D-8AE2-BE45-8372-DB25D7E810FB}" presName="Accent" presStyleLbl="alignNode1" presStyleIdx="1" presStyleCnt="3"/>
      <dgm:spPr>
        <a:solidFill>
          <a:srgbClr val="F36F20"/>
        </a:solidFill>
        <a:ln>
          <a:solidFill>
            <a:srgbClr val="F36F20"/>
          </a:solidFill>
        </a:ln>
      </dgm:spPr>
    </dgm:pt>
    <dgm:pt modelId="{B4F499D4-699B-124E-8C15-2D2AA1482FDA}" type="pres">
      <dgm:prSet presAssocID="{EA2F831D-8AE2-BE45-8372-DB25D7E810FB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1C1EDB82-CD01-AD49-AB16-F011A33004D3}" type="pres">
      <dgm:prSet presAssocID="{EA2F831D-8AE2-BE45-8372-DB25D7E810FB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CC4541AF-183B-B14F-AFA0-824EA8F1465F}" type="pres">
      <dgm:prSet presAssocID="{CED43D67-66BF-5A4D-A477-588367687071}" presName="sibTrans" presStyleCnt="0"/>
      <dgm:spPr/>
    </dgm:pt>
    <dgm:pt modelId="{67695F40-BD15-F24E-83CC-084B6E9BE46D}" type="pres">
      <dgm:prSet presAssocID="{8DD45AA2-78BD-074E-80B1-69E1263E17D5}" presName="composite" presStyleCnt="0"/>
      <dgm:spPr/>
    </dgm:pt>
    <dgm:pt modelId="{04576C5B-E47D-A64F-B282-7B8F1557BFB8}" type="pres">
      <dgm:prSet presAssocID="{8DD45AA2-78BD-074E-80B1-69E1263E17D5}" presName="BackAccent" presStyleLbl="bgShp" presStyleIdx="2" presStyleCnt="3"/>
      <dgm:spPr/>
    </dgm:pt>
    <dgm:pt modelId="{29C2090C-640E-6F4C-A2D1-A2D488C3414A}" type="pres">
      <dgm:prSet presAssocID="{8DD45AA2-78BD-074E-80B1-69E1263E17D5}" presName="Accent" presStyleLbl="alignNode1" presStyleIdx="2" presStyleCnt="3"/>
      <dgm:spPr>
        <a:solidFill>
          <a:srgbClr val="F36F20"/>
        </a:solidFill>
        <a:ln>
          <a:solidFill>
            <a:srgbClr val="F36F20"/>
          </a:solidFill>
        </a:ln>
      </dgm:spPr>
    </dgm:pt>
    <dgm:pt modelId="{7B98E983-CB35-7B4D-B215-78264664E0AD}" type="pres">
      <dgm:prSet presAssocID="{8DD45AA2-78BD-074E-80B1-69E1263E17D5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4BA1764-03DA-034D-8BBD-9A9F8C6DCED4}" type="pres">
      <dgm:prSet presAssocID="{8DD45AA2-78BD-074E-80B1-69E1263E17D5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FD789029-C523-E942-9062-C5A4420B17EB}" srcId="{F1881BF7-47F8-1446-86CA-3FCD8DD524FF}" destId="{12230BEB-B1CD-C547-A31B-AB88F96779A0}" srcOrd="0" destOrd="0" parTransId="{63E90501-280E-CA44-98C7-2018D8CD7C82}" sibTransId="{76782F2B-5AF0-104D-B6DF-117C0CC9F49A}"/>
    <dgm:cxn modelId="{3B1FB429-AB39-014D-9956-2D57BEE4622A}" type="presOf" srcId="{12230BEB-B1CD-C547-A31B-AB88F96779A0}" destId="{6D75F420-5208-B449-820C-6A9006E2AC1D}" srcOrd="0" destOrd="0" presId="urn:microsoft.com/office/officeart/2008/layout/IncreasingCircleProcess"/>
    <dgm:cxn modelId="{CB83F02B-EED5-F345-9707-53FE1ADCA68A}" srcId="{307EBB0F-D349-DD48-B8A5-E94A4CF445C8}" destId="{EA2F831D-8AE2-BE45-8372-DB25D7E810FB}" srcOrd="1" destOrd="0" parTransId="{D6931F86-2C66-3846-B0C1-EE37ECBD2805}" sibTransId="{CED43D67-66BF-5A4D-A477-588367687071}"/>
    <dgm:cxn modelId="{1CF90D35-5EA7-4A48-B949-313887B5E336}" type="presOf" srcId="{307EBB0F-D349-DD48-B8A5-E94A4CF445C8}" destId="{515559F9-518B-744D-BC87-01FCB749916F}" srcOrd="0" destOrd="0" presId="urn:microsoft.com/office/officeart/2008/layout/IncreasingCircleProcess"/>
    <dgm:cxn modelId="{29EE8438-33F0-F343-9C92-701FA93C0ECB}" type="presOf" srcId="{CA29F524-DA13-034E-BF0B-CC54379A60D3}" destId="{B4F499D4-699B-124E-8C15-2D2AA1482FDA}" srcOrd="0" destOrd="0" presId="urn:microsoft.com/office/officeart/2008/layout/IncreasingCircleProcess"/>
    <dgm:cxn modelId="{5C0E1646-77ED-1346-86F5-E4BA149BEB10}" srcId="{8DD45AA2-78BD-074E-80B1-69E1263E17D5}" destId="{10002EBE-9555-9B46-9B51-AF3167CCF6E8}" srcOrd="0" destOrd="0" parTransId="{F7E39574-B04F-F349-9944-1AF1D058C4A7}" sibTransId="{6C4317A2-FCF5-2D42-87F7-BF9038267C8A}"/>
    <dgm:cxn modelId="{19D67A48-24F7-654D-877F-5EC5811A7D26}" type="presOf" srcId="{10002EBE-9555-9B46-9B51-AF3167CCF6E8}" destId="{7B98E983-CB35-7B4D-B215-78264664E0AD}" srcOrd="0" destOrd="0" presId="urn:microsoft.com/office/officeart/2008/layout/IncreasingCircleProcess"/>
    <dgm:cxn modelId="{7622AC58-FC54-AA4B-8B2F-6E67D121FC9F}" type="presOf" srcId="{EA2F831D-8AE2-BE45-8372-DB25D7E810FB}" destId="{1C1EDB82-CD01-AD49-AB16-F011A33004D3}" srcOrd="0" destOrd="0" presId="urn:microsoft.com/office/officeart/2008/layout/IncreasingCircleProcess"/>
    <dgm:cxn modelId="{F74D3D9B-5CBD-7346-8BAA-2DAA8F8EB7A5}" srcId="{EA2F831D-8AE2-BE45-8372-DB25D7E810FB}" destId="{CA29F524-DA13-034E-BF0B-CC54379A60D3}" srcOrd="0" destOrd="0" parTransId="{62D5F87C-9D79-6E49-833A-478E19AC26A3}" sibTransId="{08D633B6-0947-B140-AB00-657CFDACBA39}"/>
    <dgm:cxn modelId="{28C725A2-8C3F-4043-92D9-95578C45E608}" srcId="{307EBB0F-D349-DD48-B8A5-E94A4CF445C8}" destId="{8DD45AA2-78BD-074E-80B1-69E1263E17D5}" srcOrd="2" destOrd="0" parTransId="{0A9CB7D4-82F0-6A40-9457-F371FF416F2F}" sibTransId="{758D08E2-A642-A64D-B9BE-6D98F186E7A7}"/>
    <dgm:cxn modelId="{949005BA-F288-A448-9ED5-922DB04A1F2C}" type="presOf" srcId="{8DD45AA2-78BD-074E-80B1-69E1263E17D5}" destId="{A4BA1764-03DA-034D-8BBD-9A9F8C6DCED4}" srcOrd="0" destOrd="0" presId="urn:microsoft.com/office/officeart/2008/layout/IncreasingCircleProcess"/>
    <dgm:cxn modelId="{BF3C1AE1-A380-074C-82A9-DB143CA9B2FF}" srcId="{307EBB0F-D349-DD48-B8A5-E94A4CF445C8}" destId="{F1881BF7-47F8-1446-86CA-3FCD8DD524FF}" srcOrd="0" destOrd="0" parTransId="{42FB861B-0A4B-A24F-A2EB-5B3E915D27FE}" sibTransId="{EB151EF9-3288-9A47-96D8-711C4B61F4AF}"/>
    <dgm:cxn modelId="{E8DFD9FA-A93D-BA4A-8C93-5B6479112480}" type="presOf" srcId="{F1881BF7-47F8-1446-86CA-3FCD8DD524FF}" destId="{A6A025D2-A964-B340-86CC-DF47C0889042}" srcOrd="0" destOrd="0" presId="urn:microsoft.com/office/officeart/2008/layout/IncreasingCircleProcess"/>
    <dgm:cxn modelId="{FC14D34E-B7FE-1849-92B5-3A5C9BC4F09B}" type="presParOf" srcId="{515559F9-518B-744D-BC87-01FCB749916F}" destId="{45DD7F43-78DE-794B-AD93-E92C436E675B}" srcOrd="0" destOrd="0" presId="urn:microsoft.com/office/officeart/2008/layout/IncreasingCircleProcess"/>
    <dgm:cxn modelId="{792D0564-F3B7-C943-8033-F51180792217}" type="presParOf" srcId="{45DD7F43-78DE-794B-AD93-E92C436E675B}" destId="{DA4767CD-FA9B-0449-9010-5C2CB8AF7381}" srcOrd="0" destOrd="0" presId="urn:microsoft.com/office/officeart/2008/layout/IncreasingCircleProcess"/>
    <dgm:cxn modelId="{5F3F8AB8-FCF9-3A4D-9997-F30D251E7087}" type="presParOf" srcId="{45DD7F43-78DE-794B-AD93-E92C436E675B}" destId="{085FE67B-ADDA-7149-A8A4-17AE3964E7FB}" srcOrd="1" destOrd="0" presId="urn:microsoft.com/office/officeart/2008/layout/IncreasingCircleProcess"/>
    <dgm:cxn modelId="{533431FB-2A8D-4B45-9654-8F9A00A19B15}" type="presParOf" srcId="{45DD7F43-78DE-794B-AD93-E92C436E675B}" destId="{6D75F420-5208-B449-820C-6A9006E2AC1D}" srcOrd="2" destOrd="0" presId="urn:microsoft.com/office/officeart/2008/layout/IncreasingCircleProcess"/>
    <dgm:cxn modelId="{600A56AA-882E-7645-9D1E-F5427E1CD2B9}" type="presParOf" srcId="{45DD7F43-78DE-794B-AD93-E92C436E675B}" destId="{A6A025D2-A964-B340-86CC-DF47C0889042}" srcOrd="3" destOrd="0" presId="urn:microsoft.com/office/officeart/2008/layout/IncreasingCircleProcess"/>
    <dgm:cxn modelId="{F497C227-6243-7541-8695-E66E28AAA18A}" type="presParOf" srcId="{515559F9-518B-744D-BC87-01FCB749916F}" destId="{4374B376-0145-CF49-AE32-642918336AC0}" srcOrd="1" destOrd="0" presId="urn:microsoft.com/office/officeart/2008/layout/IncreasingCircleProcess"/>
    <dgm:cxn modelId="{FBC457B8-9D42-0E4C-A3FB-6544957E7B54}" type="presParOf" srcId="{515559F9-518B-744D-BC87-01FCB749916F}" destId="{2ED8A8A6-69E1-8843-ABEF-176F57FE7CAC}" srcOrd="2" destOrd="0" presId="urn:microsoft.com/office/officeart/2008/layout/IncreasingCircleProcess"/>
    <dgm:cxn modelId="{A1C9EFB3-F92A-CF4D-B010-B29478F5DBD3}" type="presParOf" srcId="{2ED8A8A6-69E1-8843-ABEF-176F57FE7CAC}" destId="{B0CDE3E2-EBA7-764D-959D-C905D8E2023E}" srcOrd="0" destOrd="0" presId="urn:microsoft.com/office/officeart/2008/layout/IncreasingCircleProcess"/>
    <dgm:cxn modelId="{2187DF1F-7E74-7A43-A828-65A63AF2D250}" type="presParOf" srcId="{2ED8A8A6-69E1-8843-ABEF-176F57FE7CAC}" destId="{3B7610A1-FCAC-1540-9173-4468CE67E3A9}" srcOrd="1" destOrd="0" presId="urn:microsoft.com/office/officeart/2008/layout/IncreasingCircleProcess"/>
    <dgm:cxn modelId="{73B45D90-1886-B246-A659-B2B405BDFF6E}" type="presParOf" srcId="{2ED8A8A6-69E1-8843-ABEF-176F57FE7CAC}" destId="{B4F499D4-699B-124E-8C15-2D2AA1482FDA}" srcOrd="2" destOrd="0" presId="urn:microsoft.com/office/officeart/2008/layout/IncreasingCircleProcess"/>
    <dgm:cxn modelId="{E10402C8-C8A6-9F4D-9777-FFC7E260A1A1}" type="presParOf" srcId="{2ED8A8A6-69E1-8843-ABEF-176F57FE7CAC}" destId="{1C1EDB82-CD01-AD49-AB16-F011A33004D3}" srcOrd="3" destOrd="0" presId="urn:microsoft.com/office/officeart/2008/layout/IncreasingCircleProcess"/>
    <dgm:cxn modelId="{74DF57AA-6F5F-5A4E-9C56-6FFCB7E38F75}" type="presParOf" srcId="{515559F9-518B-744D-BC87-01FCB749916F}" destId="{CC4541AF-183B-B14F-AFA0-824EA8F1465F}" srcOrd="3" destOrd="0" presId="urn:microsoft.com/office/officeart/2008/layout/IncreasingCircleProcess"/>
    <dgm:cxn modelId="{974D7D52-3F99-8D45-8C83-69185864A183}" type="presParOf" srcId="{515559F9-518B-744D-BC87-01FCB749916F}" destId="{67695F40-BD15-F24E-83CC-084B6E9BE46D}" srcOrd="4" destOrd="0" presId="urn:microsoft.com/office/officeart/2008/layout/IncreasingCircleProcess"/>
    <dgm:cxn modelId="{A0586C90-E580-E54D-B8FB-1C5A088626A2}" type="presParOf" srcId="{67695F40-BD15-F24E-83CC-084B6E9BE46D}" destId="{04576C5B-E47D-A64F-B282-7B8F1557BFB8}" srcOrd="0" destOrd="0" presId="urn:microsoft.com/office/officeart/2008/layout/IncreasingCircleProcess"/>
    <dgm:cxn modelId="{AB850C80-9861-AF4B-8709-55C63D2E92EC}" type="presParOf" srcId="{67695F40-BD15-F24E-83CC-084B6E9BE46D}" destId="{29C2090C-640E-6F4C-A2D1-A2D488C3414A}" srcOrd="1" destOrd="0" presId="urn:microsoft.com/office/officeart/2008/layout/IncreasingCircleProcess"/>
    <dgm:cxn modelId="{0D8101FC-6383-504F-9D9F-7F02CC26F390}" type="presParOf" srcId="{67695F40-BD15-F24E-83CC-084B6E9BE46D}" destId="{7B98E983-CB35-7B4D-B215-78264664E0AD}" srcOrd="2" destOrd="0" presId="urn:microsoft.com/office/officeart/2008/layout/IncreasingCircleProcess"/>
    <dgm:cxn modelId="{FF608180-B58F-3047-A2CE-E7BDE4C15A5F}" type="presParOf" srcId="{67695F40-BD15-F24E-83CC-084B6E9BE46D}" destId="{A4BA1764-03DA-034D-8BBD-9A9F8C6DCED4}" srcOrd="3" destOrd="0" presId="urn:microsoft.com/office/officeart/2008/layout/IncreasingCircleProcess"/>
  </dgm:cxnLst>
  <dgm:bg>
    <a:noFill/>
  </dgm:bg>
  <dgm:whole>
    <a:ln>
      <a:solidFill>
        <a:schemeClr val="bg1">
          <a:lumMod val="85000"/>
        </a:schemeClr>
      </a:solidFill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2B4F8B-0A64-BF4F-94CF-ADA53ED8AD2D}" type="doc">
      <dgm:prSet loTypeId="urn:microsoft.com/office/officeart/2005/8/layout/target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F0ABFD3-DD75-AB48-BC5B-F548C4AB5643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触达场景多</a:t>
          </a:r>
        </a:p>
      </dgm:t>
    </dgm:pt>
    <dgm:pt modelId="{06B672A9-5F66-7140-8EEB-F1112DFEB5A8}" cxnId="{5F94439C-79C1-364D-9F09-A2077B6B7041}" type="parTrans">
      <dgm:prSet/>
      <dgm:spPr/>
      <dgm:t>
        <a:bodyPr/>
        <a:lstStyle/>
        <a:p>
          <a:endParaRPr lang="zh-CN" altLang="en-US"/>
        </a:p>
      </dgm:t>
    </dgm:pt>
    <dgm:pt modelId="{C24EC087-8ABF-AB4D-B836-306E459D7226}" cxnId="{5F94439C-79C1-364D-9F09-A2077B6B7041}" type="sibTrans">
      <dgm:prSet/>
      <dgm:spPr/>
      <dgm:t>
        <a:bodyPr/>
        <a:lstStyle/>
        <a:p>
          <a:endParaRPr lang="zh-CN" altLang="en-US"/>
        </a:p>
      </dgm:t>
    </dgm:pt>
    <dgm:pt modelId="{42A70EFD-A71F-AE48-B170-00E6DCA6A169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订单通知</a:t>
          </a:r>
        </a:p>
      </dgm:t>
    </dgm:pt>
    <dgm:pt modelId="{2A3561D6-D08F-3C4D-8754-1363C6D445F6}" cxnId="{EDF51D12-90C4-2A46-8400-75321E442CA0}" type="parTrans">
      <dgm:prSet/>
      <dgm:spPr/>
      <dgm:t>
        <a:bodyPr/>
        <a:lstStyle/>
        <a:p>
          <a:endParaRPr lang="zh-CN" altLang="en-US"/>
        </a:p>
      </dgm:t>
    </dgm:pt>
    <dgm:pt modelId="{88E7F5CC-B3D0-BF42-BD35-28C45D05AC83}" cxnId="{EDF51D12-90C4-2A46-8400-75321E442CA0}" type="sibTrans">
      <dgm:prSet/>
      <dgm:spPr/>
      <dgm:t>
        <a:bodyPr/>
        <a:lstStyle/>
        <a:p>
          <a:endParaRPr lang="zh-CN" altLang="en-US"/>
        </a:p>
      </dgm:t>
    </dgm:pt>
    <dgm:pt modelId="{57F31462-5943-8645-85A7-FC0DDA2A0ED8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结算打款</a:t>
          </a:r>
        </a:p>
      </dgm:t>
    </dgm:pt>
    <dgm:pt modelId="{3040713A-BBFD-F344-B153-78016FBD6EAA}" cxnId="{D9A256DE-6CBD-744B-AF54-3288877941BE}" type="parTrans">
      <dgm:prSet/>
      <dgm:spPr/>
      <dgm:t>
        <a:bodyPr/>
        <a:lstStyle/>
        <a:p>
          <a:endParaRPr lang="zh-CN" altLang="en-US"/>
        </a:p>
      </dgm:t>
    </dgm:pt>
    <dgm:pt modelId="{6107F244-EDE4-8F47-A1E2-59F31FF8F935}" cxnId="{D9A256DE-6CBD-744B-AF54-3288877941BE}" type="sibTrans">
      <dgm:prSet/>
      <dgm:spPr/>
      <dgm:t>
        <a:bodyPr/>
        <a:lstStyle/>
        <a:p>
          <a:endParaRPr lang="zh-CN" altLang="en-US"/>
        </a:p>
      </dgm:t>
    </dgm:pt>
    <dgm:pt modelId="{28402EDB-66EC-6947-A887-43C983D65CB5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接入成本高</a:t>
          </a:r>
        </a:p>
      </dgm:t>
    </dgm:pt>
    <dgm:pt modelId="{3E99F44F-174C-1D48-B29F-67ECBFD77194}" cxnId="{F8503EFA-7D0A-FB4E-BD58-8CE5DF1FA287}" type="parTrans">
      <dgm:prSet/>
      <dgm:spPr/>
      <dgm:t>
        <a:bodyPr/>
        <a:lstStyle/>
        <a:p>
          <a:endParaRPr lang="zh-CN" altLang="en-US"/>
        </a:p>
      </dgm:t>
    </dgm:pt>
    <dgm:pt modelId="{E80B8307-BBDA-1341-95A9-0589E5AF7CDA}" cxnId="{F8503EFA-7D0A-FB4E-BD58-8CE5DF1FA287}" type="sibTrans">
      <dgm:prSet/>
      <dgm:spPr/>
      <dgm:t>
        <a:bodyPr/>
        <a:lstStyle/>
        <a:p>
          <a:endParaRPr lang="zh-CN" altLang="en-US"/>
        </a:p>
      </dgm:t>
    </dgm:pt>
    <dgm:pt modelId="{F6BA8F02-8621-7B4A-9DD1-9801238B26A4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无统一配置</a:t>
          </a:r>
        </a:p>
      </dgm:t>
    </dgm:pt>
    <dgm:pt modelId="{66A5B5E9-7CC8-9E4B-B03F-D9BDB3B976C7}" cxnId="{A80CFD8A-BBE4-4F47-9E66-8DBA0E3D7783}" type="parTrans">
      <dgm:prSet/>
      <dgm:spPr/>
      <dgm:t>
        <a:bodyPr/>
        <a:lstStyle/>
        <a:p>
          <a:endParaRPr lang="zh-CN" altLang="en-US"/>
        </a:p>
      </dgm:t>
    </dgm:pt>
    <dgm:pt modelId="{67E2A1C0-EF01-6947-836E-050861363C5A}" cxnId="{A80CFD8A-BBE4-4F47-9E66-8DBA0E3D7783}" type="sibTrans">
      <dgm:prSet/>
      <dgm:spPr/>
      <dgm:t>
        <a:bodyPr/>
        <a:lstStyle/>
        <a:p>
          <a:endParaRPr lang="zh-CN" altLang="en-US"/>
        </a:p>
      </dgm:t>
    </dgm:pt>
    <dgm:pt modelId="{E6F7E511-5B95-AA4A-BAE9-59F7161E6A33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重复开发</a:t>
          </a:r>
        </a:p>
      </dgm:t>
    </dgm:pt>
    <dgm:pt modelId="{7FCED7EA-99E6-1045-8A5C-0BA1B74B545F}" cxnId="{ED842E9F-1125-E241-B325-358609925C6E}" type="parTrans">
      <dgm:prSet/>
      <dgm:spPr/>
      <dgm:t>
        <a:bodyPr/>
        <a:lstStyle/>
        <a:p>
          <a:endParaRPr lang="zh-CN" altLang="en-US"/>
        </a:p>
      </dgm:t>
    </dgm:pt>
    <dgm:pt modelId="{29D5E337-912E-9240-BDCE-D6AD763FD3E4}" cxnId="{ED842E9F-1125-E241-B325-358609925C6E}" type="sibTrans">
      <dgm:prSet/>
      <dgm:spPr/>
      <dgm:t>
        <a:bodyPr/>
        <a:lstStyle/>
        <a:p>
          <a:endParaRPr lang="zh-CN" altLang="en-US"/>
        </a:p>
      </dgm:t>
    </dgm:pt>
    <dgm:pt modelId="{59606B63-2E28-BC41-9BAC-A65532884645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触达率较低</a:t>
          </a:r>
        </a:p>
      </dgm:t>
    </dgm:pt>
    <dgm:pt modelId="{400CF789-C691-AB4A-BB90-BFAA76D91F22}" cxnId="{81BD4516-C6A0-C142-A014-FBEC7D891DBD}" type="parTrans">
      <dgm:prSet/>
      <dgm:spPr/>
      <dgm:t>
        <a:bodyPr/>
        <a:lstStyle/>
        <a:p>
          <a:endParaRPr lang="zh-CN" altLang="en-US"/>
        </a:p>
      </dgm:t>
    </dgm:pt>
    <dgm:pt modelId="{1F19AC16-DE1D-E444-897F-480235F6496E}" cxnId="{81BD4516-C6A0-C142-A014-FBEC7D891DBD}" type="sibTrans">
      <dgm:prSet/>
      <dgm:spPr/>
      <dgm:t>
        <a:bodyPr/>
        <a:lstStyle/>
        <a:p>
          <a:endParaRPr lang="zh-CN" altLang="en-US"/>
        </a:p>
      </dgm:t>
    </dgm:pt>
    <dgm:pt modelId="{C8DF122F-25CC-454D-87B8-E79E1F356B51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无重试策略</a:t>
          </a:r>
        </a:p>
      </dgm:t>
    </dgm:pt>
    <dgm:pt modelId="{07EB8257-2C8D-7447-8C85-F5B7F648D68D}" cxnId="{FC7348C2-A670-6547-95A5-06D6955928DC}" type="parTrans">
      <dgm:prSet/>
      <dgm:spPr/>
      <dgm:t>
        <a:bodyPr/>
        <a:lstStyle/>
        <a:p>
          <a:endParaRPr lang="zh-CN" altLang="en-US"/>
        </a:p>
      </dgm:t>
    </dgm:pt>
    <dgm:pt modelId="{52262621-BF1E-AB4B-9A7E-4FBCF8EAB5FF}" cxnId="{FC7348C2-A670-6547-95A5-06D6955928DC}" type="sibTrans">
      <dgm:prSet/>
      <dgm:spPr/>
      <dgm:t>
        <a:bodyPr/>
        <a:lstStyle/>
        <a:p>
          <a:endParaRPr lang="zh-CN" altLang="en-US"/>
        </a:p>
      </dgm:t>
    </dgm:pt>
    <dgm:pt modelId="{A4EDE3BE-8A92-514A-8365-1C0BC45FC6A6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无触达监控统计</a:t>
          </a:r>
        </a:p>
      </dgm:t>
    </dgm:pt>
    <dgm:pt modelId="{B61180DD-6200-D544-863A-D67E0FC99080}" cxnId="{BB9F9041-6084-B24D-B851-7E5F2C08CF9F}" type="parTrans">
      <dgm:prSet/>
      <dgm:spPr/>
      <dgm:t>
        <a:bodyPr/>
        <a:lstStyle/>
        <a:p>
          <a:endParaRPr lang="zh-CN" altLang="en-US"/>
        </a:p>
      </dgm:t>
    </dgm:pt>
    <dgm:pt modelId="{6D64CE3A-2AA8-174E-924B-DC136B2BC71E}" cxnId="{BB9F9041-6084-B24D-B851-7E5F2C08CF9F}" type="sibTrans">
      <dgm:prSet/>
      <dgm:spPr/>
      <dgm:t>
        <a:bodyPr/>
        <a:lstStyle/>
        <a:p>
          <a:endParaRPr lang="zh-CN" altLang="en-US"/>
        </a:p>
      </dgm:t>
    </dgm:pt>
    <dgm:pt modelId="{C5F017BA-10DA-754D-BB89-648A3410F504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</a:rPr>
            <a:t>设备购买、使用</a:t>
          </a:r>
        </a:p>
      </dgm:t>
    </dgm:pt>
    <dgm:pt modelId="{EE426AAA-39DA-F24D-A354-8A8F3FB4546B}" cxnId="{73873CAB-267A-C943-BA42-6AF27EA22B73}" type="parTrans">
      <dgm:prSet/>
      <dgm:spPr/>
      <dgm:t>
        <a:bodyPr/>
        <a:lstStyle/>
        <a:p>
          <a:endParaRPr lang="zh-CN" altLang="en-US"/>
        </a:p>
      </dgm:t>
    </dgm:pt>
    <dgm:pt modelId="{2E00F915-ACFB-AE42-BD17-7A24AB4408C1}" cxnId="{73873CAB-267A-C943-BA42-6AF27EA22B73}" type="sibTrans">
      <dgm:prSet/>
      <dgm:spPr/>
      <dgm:t>
        <a:bodyPr/>
        <a:lstStyle/>
        <a:p>
          <a:endParaRPr lang="zh-CN" altLang="en-US"/>
        </a:p>
      </dgm:t>
    </dgm:pt>
    <dgm:pt modelId="{D5C62E23-7B1C-F647-9BE2-3BD2D8949010}" type="pres">
      <dgm:prSet presAssocID="{102B4F8B-0A64-BF4F-94CF-ADA53ED8AD2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ACC7CEA-ABFF-3240-B256-4FE072E60D25}" type="pres">
      <dgm:prSet presAssocID="{DF0ABFD3-DD75-AB48-BC5B-F548C4AB5643}" presName="circle1" presStyleLbl="node1" presStyleIdx="0" presStyleCnt="3"/>
      <dgm:spPr>
        <a:solidFill>
          <a:srgbClr val="00B29D"/>
        </a:solidFill>
        <a:ln>
          <a:noFill/>
        </a:ln>
      </dgm:spPr>
    </dgm:pt>
    <dgm:pt modelId="{34C76F03-F4B0-074F-B9C9-B7DBBBD6A646}" type="pres">
      <dgm:prSet presAssocID="{DF0ABFD3-DD75-AB48-BC5B-F548C4AB5643}" presName="space" presStyleCnt="0"/>
      <dgm:spPr/>
    </dgm:pt>
    <dgm:pt modelId="{15CF7AA9-627B-BC4A-8044-EFED144F97D5}" type="pres">
      <dgm:prSet presAssocID="{DF0ABFD3-DD75-AB48-BC5B-F548C4AB5643}" presName="rect1" presStyleLbl="alignAcc1" presStyleIdx="0" presStyleCnt="3"/>
      <dgm:spPr/>
    </dgm:pt>
    <dgm:pt modelId="{DFB2D4FA-0538-0546-A7F7-EBFA22CED9A5}" type="pres">
      <dgm:prSet presAssocID="{28402EDB-66EC-6947-A887-43C983D65CB5}" presName="vertSpace2" presStyleLbl="node1" presStyleIdx="0" presStyleCnt="3"/>
      <dgm:spPr/>
    </dgm:pt>
    <dgm:pt modelId="{96A3AACB-9433-CC44-9A12-3767A1C14812}" type="pres">
      <dgm:prSet presAssocID="{28402EDB-66EC-6947-A887-43C983D65CB5}" presName="circle2" presStyleLbl="node1" presStyleIdx="1" presStyleCnt="3"/>
      <dgm:spPr>
        <a:solidFill>
          <a:srgbClr val="00B29D"/>
        </a:solidFill>
      </dgm:spPr>
    </dgm:pt>
    <dgm:pt modelId="{654BEC8C-C639-B247-BD66-6C359C567CEA}" type="pres">
      <dgm:prSet presAssocID="{28402EDB-66EC-6947-A887-43C983D65CB5}" presName="rect2" presStyleLbl="alignAcc1" presStyleIdx="1" presStyleCnt="3"/>
      <dgm:spPr/>
    </dgm:pt>
    <dgm:pt modelId="{CF0A55B7-EFAA-A34E-BFFA-ECD92BDBFD0C}" type="pres">
      <dgm:prSet presAssocID="{59606B63-2E28-BC41-9BAC-A65532884645}" presName="vertSpace3" presStyleLbl="node1" presStyleIdx="1" presStyleCnt="3"/>
      <dgm:spPr/>
    </dgm:pt>
    <dgm:pt modelId="{52586C80-9918-E642-98D3-BDF1060D2E77}" type="pres">
      <dgm:prSet presAssocID="{59606B63-2E28-BC41-9BAC-A65532884645}" presName="circle3" presStyleLbl="node1" presStyleIdx="2" presStyleCnt="3"/>
      <dgm:spPr>
        <a:solidFill>
          <a:srgbClr val="00B29D"/>
        </a:solidFill>
      </dgm:spPr>
    </dgm:pt>
    <dgm:pt modelId="{486865CF-E675-DA4C-9FC0-B0814FF38EC7}" type="pres">
      <dgm:prSet presAssocID="{59606B63-2E28-BC41-9BAC-A65532884645}" presName="rect3" presStyleLbl="alignAcc1" presStyleIdx="2" presStyleCnt="3"/>
      <dgm:spPr/>
    </dgm:pt>
    <dgm:pt modelId="{293BC5AF-CEF5-024B-8C18-9D77B3C28CE3}" type="pres">
      <dgm:prSet presAssocID="{DF0ABFD3-DD75-AB48-BC5B-F548C4AB5643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A45043BD-4904-4946-B3B1-4E914CDF1AFA}" type="pres">
      <dgm:prSet presAssocID="{DF0ABFD3-DD75-AB48-BC5B-F548C4AB5643}" presName="rect1ChTx" presStyleLbl="alignAcc1" presStyleIdx="2" presStyleCnt="3">
        <dgm:presLayoutVars>
          <dgm:bulletEnabled val="1"/>
        </dgm:presLayoutVars>
      </dgm:prSet>
      <dgm:spPr/>
    </dgm:pt>
    <dgm:pt modelId="{7F6DDD28-5B91-484C-8492-C77FB3BC1114}" type="pres">
      <dgm:prSet presAssocID="{28402EDB-66EC-6947-A887-43C983D65CB5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11012F2B-6AEF-4C4B-B67B-289FB2503006}" type="pres">
      <dgm:prSet presAssocID="{28402EDB-66EC-6947-A887-43C983D65CB5}" presName="rect2ChTx" presStyleLbl="alignAcc1" presStyleIdx="2" presStyleCnt="3">
        <dgm:presLayoutVars>
          <dgm:bulletEnabled val="1"/>
        </dgm:presLayoutVars>
      </dgm:prSet>
      <dgm:spPr/>
    </dgm:pt>
    <dgm:pt modelId="{1D8D6D9E-FAE0-AC41-B490-C165157AB7D9}" type="pres">
      <dgm:prSet presAssocID="{59606B63-2E28-BC41-9BAC-A65532884645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28BA79F3-A261-A444-9313-11B90D33138F}" type="pres">
      <dgm:prSet presAssocID="{59606B63-2E28-BC41-9BAC-A65532884645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EDF51D12-90C4-2A46-8400-75321E442CA0}" srcId="{DF0ABFD3-DD75-AB48-BC5B-F548C4AB5643}" destId="{42A70EFD-A71F-AE48-B170-00E6DCA6A169}" srcOrd="0" destOrd="0" parTransId="{2A3561D6-D08F-3C4D-8754-1363C6D445F6}" sibTransId="{88E7F5CC-B3D0-BF42-BD35-28C45D05AC83}"/>
    <dgm:cxn modelId="{81BD4516-C6A0-C142-A014-FBEC7D891DBD}" srcId="{102B4F8B-0A64-BF4F-94CF-ADA53ED8AD2D}" destId="{59606B63-2E28-BC41-9BAC-A65532884645}" srcOrd="2" destOrd="0" parTransId="{400CF789-C691-AB4A-BB90-BFAA76D91F22}" sibTransId="{1F19AC16-DE1D-E444-897F-480235F6496E}"/>
    <dgm:cxn modelId="{44418118-10AC-7C45-9FC4-AE2B89C46C8B}" type="presOf" srcId="{42A70EFD-A71F-AE48-B170-00E6DCA6A169}" destId="{A45043BD-4904-4946-B3B1-4E914CDF1AFA}" srcOrd="0" destOrd="0" presId="urn:microsoft.com/office/officeart/2005/8/layout/target3"/>
    <dgm:cxn modelId="{17594427-52CC-7F42-A02C-99DBE1394D64}" type="presOf" srcId="{59606B63-2E28-BC41-9BAC-A65532884645}" destId="{486865CF-E675-DA4C-9FC0-B0814FF38EC7}" srcOrd="0" destOrd="0" presId="urn:microsoft.com/office/officeart/2005/8/layout/target3"/>
    <dgm:cxn modelId="{7D30F627-8219-7347-BCB3-C68437F65B2B}" type="presOf" srcId="{E6F7E511-5B95-AA4A-BAE9-59F7161E6A33}" destId="{11012F2B-6AEF-4C4B-B67B-289FB2503006}" srcOrd="0" destOrd="1" presId="urn:microsoft.com/office/officeart/2005/8/layout/target3"/>
    <dgm:cxn modelId="{21CCD22A-3034-C141-B21E-56DF28B0619E}" type="presOf" srcId="{C5F017BA-10DA-754D-BB89-648A3410F504}" destId="{A45043BD-4904-4946-B3B1-4E914CDF1AFA}" srcOrd="0" destOrd="2" presId="urn:microsoft.com/office/officeart/2005/8/layout/target3"/>
    <dgm:cxn modelId="{BB9F9041-6084-B24D-B851-7E5F2C08CF9F}" srcId="{59606B63-2E28-BC41-9BAC-A65532884645}" destId="{A4EDE3BE-8A92-514A-8365-1C0BC45FC6A6}" srcOrd="1" destOrd="0" parTransId="{B61180DD-6200-D544-863A-D67E0FC99080}" sibTransId="{6D64CE3A-2AA8-174E-924B-DC136B2BC71E}"/>
    <dgm:cxn modelId="{FCDE3651-0999-A043-837E-5777076926C5}" type="presOf" srcId="{A4EDE3BE-8A92-514A-8365-1C0BC45FC6A6}" destId="{28BA79F3-A261-A444-9313-11B90D33138F}" srcOrd="0" destOrd="1" presId="urn:microsoft.com/office/officeart/2005/8/layout/target3"/>
    <dgm:cxn modelId="{8BB2E278-0AAC-A245-A102-851E5E459B58}" type="presOf" srcId="{DF0ABFD3-DD75-AB48-BC5B-F548C4AB5643}" destId="{15CF7AA9-627B-BC4A-8044-EFED144F97D5}" srcOrd="0" destOrd="0" presId="urn:microsoft.com/office/officeart/2005/8/layout/target3"/>
    <dgm:cxn modelId="{7680077B-7DB2-F448-8A47-9423FAE2255E}" type="presOf" srcId="{102B4F8B-0A64-BF4F-94CF-ADA53ED8AD2D}" destId="{D5C62E23-7B1C-F647-9BE2-3BD2D8949010}" srcOrd="0" destOrd="0" presId="urn:microsoft.com/office/officeart/2005/8/layout/target3"/>
    <dgm:cxn modelId="{A80CFD8A-BBE4-4F47-9E66-8DBA0E3D7783}" srcId="{28402EDB-66EC-6947-A887-43C983D65CB5}" destId="{F6BA8F02-8621-7B4A-9DD1-9801238B26A4}" srcOrd="0" destOrd="0" parTransId="{66A5B5E9-7CC8-9E4B-B03F-D9BDB3B976C7}" sibTransId="{67E2A1C0-EF01-6947-836E-050861363C5A}"/>
    <dgm:cxn modelId="{5F94439C-79C1-364D-9F09-A2077B6B7041}" srcId="{102B4F8B-0A64-BF4F-94CF-ADA53ED8AD2D}" destId="{DF0ABFD3-DD75-AB48-BC5B-F548C4AB5643}" srcOrd="0" destOrd="0" parTransId="{06B672A9-5F66-7140-8EEB-F1112DFEB5A8}" sibTransId="{C24EC087-8ABF-AB4D-B836-306E459D7226}"/>
    <dgm:cxn modelId="{ED842E9F-1125-E241-B325-358609925C6E}" srcId="{28402EDB-66EC-6947-A887-43C983D65CB5}" destId="{E6F7E511-5B95-AA4A-BAE9-59F7161E6A33}" srcOrd="1" destOrd="0" parTransId="{7FCED7EA-99E6-1045-8A5C-0BA1B74B545F}" sibTransId="{29D5E337-912E-9240-BDCE-D6AD763FD3E4}"/>
    <dgm:cxn modelId="{73873CAB-267A-C943-BA42-6AF27EA22B73}" srcId="{DF0ABFD3-DD75-AB48-BC5B-F548C4AB5643}" destId="{C5F017BA-10DA-754D-BB89-648A3410F504}" srcOrd="2" destOrd="0" parTransId="{EE426AAA-39DA-F24D-A354-8A8F3FB4546B}" sibTransId="{2E00F915-ACFB-AE42-BD17-7A24AB4408C1}"/>
    <dgm:cxn modelId="{042EDBBC-CDDD-884F-B299-B2A1A2DB1998}" type="presOf" srcId="{59606B63-2E28-BC41-9BAC-A65532884645}" destId="{1D8D6D9E-FAE0-AC41-B490-C165157AB7D9}" srcOrd="1" destOrd="0" presId="urn:microsoft.com/office/officeart/2005/8/layout/target3"/>
    <dgm:cxn modelId="{FC7348C2-A670-6547-95A5-06D6955928DC}" srcId="{59606B63-2E28-BC41-9BAC-A65532884645}" destId="{C8DF122F-25CC-454D-87B8-E79E1F356B51}" srcOrd="0" destOrd="0" parTransId="{07EB8257-2C8D-7447-8C85-F5B7F648D68D}" sibTransId="{52262621-BF1E-AB4B-9A7E-4FBCF8EAB5FF}"/>
    <dgm:cxn modelId="{AF712FC7-F273-454A-9EAC-D1673BC08419}" type="presOf" srcId="{F6BA8F02-8621-7B4A-9DD1-9801238B26A4}" destId="{11012F2B-6AEF-4C4B-B67B-289FB2503006}" srcOrd="0" destOrd="0" presId="urn:microsoft.com/office/officeart/2005/8/layout/target3"/>
    <dgm:cxn modelId="{7EB109CA-F69F-9947-8656-C08AC7E701DB}" type="presOf" srcId="{28402EDB-66EC-6947-A887-43C983D65CB5}" destId="{7F6DDD28-5B91-484C-8492-C77FB3BC1114}" srcOrd="1" destOrd="0" presId="urn:microsoft.com/office/officeart/2005/8/layout/target3"/>
    <dgm:cxn modelId="{FD9E93CA-2CF3-854B-B3E9-AD84C314420C}" type="presOf" srcId="{28402EDB-66EC-6947-A887-43C983D65CB5}" destId="{654BEC8C-C639-B247-BD66-6C359C567CEA}" srcOrd="0" destOrd="0" presId="urn:microsoft.com/office/officeart/2005/8/layout/target3"/>
    <dgm:cxn modelId="{430896CB-C61E-1844-AB20-D6F0B5D5BBE6}" type="presOf" srcId="{DF0ABFD3-DD75-AB48-BC5B-F548C4AB5643}" destId="{293BC5AF-CEF5-024B-8C18-9D77B3C28CE3}" srcOrd="1" destOrd="0" presId="urn:microsoft.com/office/officeart/2005/8/layout/target3"/>
    <dgm:cxn modelId="{446B1CD7-B036-754C-9C86-AEEFA081C337}" type="presOf" srcId="{57F31462-5943-8645-85A7-FC0DDA2A0ED8}" destId="{A45043BD-4904-4946-B3B1-4E914CDF1AFA}" srcOrd="0" destOrd="1" presId="urn:microsoft.com/office/officeart/2005/8/layout/target3"/>
    <dgm:cxn modelId="{D9A256DE-6CBD-744B-AF54-3288877941BE}" srcId="{DF0ABFD3-DD75-AB48-BC5B-F548C4AB5643}" destId="{57F31462-5943-8645-85A7-FC0DDA2A0ED8}" srcOrd="1" destOrd="0" parTransId="{3040713A-BBFD-F344-B153-78016FBD6EAA}" sibTransId="{6107F244-EDE4-8F47-A1E2-59F31FF8F935}"/>
    <dgm:cxn modelId="{F8503EFA-7D0A-FB4E-BD58-8CE5DF1FA287}" srcId="{102B4F8B-0A64-BF4F-94CF-ADA53ED8AD2D}" destId="{28402EDB-66EC-6947-A887-43C983D65CB5}" srcOrd="1" destOrd="0" parTransId="{3E99F44F-174C-1D48-B29F-67ECBFD77194}" sibTransId="{E80B8307-BBDA-1341-95A9-0589E5AF7CDA}"/>
    <dgm:cxn modelId="{97F4BAFD-8B4A-A441-B454-0DCC577DF770}" type="presOf" srcId="{C8DF122F-25CC-454D-87B8-E79E1F356B51}" destId="{28BA79F3-A261-A444-9313-11B90D33138F}" srcOrd="0" destOrd="0" presId="urn:microsoft.com/office/officeart/2005/8/layout/target3"/>
    <dgm:cxn modelId="{4303FB3B-4F68-014A-8307-390E2FBD3833}" type="presParOf" srcId="{D5C62E23-7B1C-F647-9BE2-3BD2D8949010}" destId="{DACC7CEA-ABFF-3240-B256-4FE072E60D25}" srcOrd="0" destOrd="0" presId="urn:microsoft.com/office/officeart/2005/8/layout/target3"/>
    <dgm:cxn modelId="{A0806059-1F5E-774D-9CBF-BC4F6B0E9D82}" type="presParOf" srcId="{D5C62E23-7B1C-F647-9BE2-3BD2D8949010}" destId="{34C76F03-F4B0-074F-B9C9-B7DBBBD6A646}" srcOrd="1" destOrd="0" presId="urn:microsoft.com/office/officeart/2005/8/layout/target3"/>
    <dgm:cxn modelId="{BD097987-1430-2644-99C6-F3F9DB6878A6}" type="presParOf" srcId="{D5C62E23-7B1C-F647-9BE2-3BD2D8949010}" destId="{15CF7AA9-627B-BC4A-8044-EFED144F97D5}" srcOrd="2" destOrd="0" presId="urn:microsoft.com/office/officeart/2005/8/layout/target3"/>
    <dgm:cxn modelId="{A2B082BF-6008-784A-8426-079FD9848D14}" type="presParOf" srcId="{D5C62E23-7B1C-F647-9BE2-3BD2D8949010}" destId="{DFB2D4FA-0538-0546-A7F7-EBFA22CED9A5}" srcOrd="3" destOrd="0" presId="urn:microsoft.com/office/officeart/2005/8/layout/target3"/>
    <dgm:cxn modelId="{1CE6D9CA-A0C7-FD43-B53E-8557441932AF}" type="presParOf" srcId="{D5C62E23-7B1C-F647-9BE2-3BD2D8949010}" destId="{96A3AACB-9433-CC44-9A12-3767A1C14812}" srcOrd="4" destOrd="0" presId="urn:microsoft.com/office/officeart/2005/8/layout/target3"/>
    <dgm:cxn modelId="{F9C5D457-1192-D949-8813-AF0983BA1F8A}" type="presParOf" srcId="{D5C62E23-7B1C-F647-9BE2-3BD2D8949010}" destId="{654BEC8C-C639-B247-BD66-6C359C567CEA}" srcOrd="5" destOrd="0" presId="urn:microsoft.com/office/officeart/2005/8/layout/target3"/>
    <dgm:cxn modelId="{D8F013BC-3EEC-5B41-9256-F67F3272A575}" type="presParOf" srcId="{D5C62E23-7B1C-F647-9BE2-3BD2D8949010}" destId="{CF0A55B7-EFAA-A34E-BFFA-ECD92BDBFD0C}" srcOrd="6" destOrd="0" presId="urn:microsoft.com/office/officeart/2005/8/layout/target3"/>
    <dgm:cxn modelId="{EB63A53F-8187-6144-BF63-C94A8C5FF7D6}" type="presParOf" srcId="{D5C62E23-7B1C-F647-9BE2-3BD2D8949010}" destId="{52586C80-9918-E642-98D3-BDF1060D2E77}" srcOrd="7" destOrd="0" presId="urn:microsoft.com/office/officeart/2005/8/layout/target3"/>
    <dgm:cxn modelId="{E527D9FD-001C-8B4D-BD21-09F54F6235D9}" type="presParOf" srcId="{D5C62E23-7B1C-F647-9BE2-3BD2D8949010}" destId="{486865CF-E675-DA4C-9FC0-B0814FF38EC7}" srcOrd="8" destOrd="0" presId="urn:microsoft.com/office/officeart/2005/8/layout/target3"/>
    <dgm:cxn modelId="{6CAB692E-0CB0-D444-9E37-C050F60D0E84}" type="presParOf" srcId="{D5C62E23-7B1C-F647-9BE2-3BD2D8949010}" destId="{293BC5AF-CEF5-024B-8C18-9D77B3C28CE3}" srcOrd="9" destOrd="0" presId="urn:microsoft.com/office/officeart/2005/8/layout/target3"/>
    <dgm:cxn modelId="{902CD6CD-0B0D-0942-81C2-2397AA6B1230}" type="presParOf" srcId="{D5C62E23-7B1C-F647-9BE2-3BD2D8949010}" destId="{A45043BD-4904-4946-B3B1-4E914CDF1AFA}" srcOrd="10" destOrd="0" presId="urn:microsoft.com/office/officeart/2005/8/layout/target3"/>
    <dgm:cxn modelId="{E34EDF68-9B5F-3549-88AA-8BB8ECA7F377}" type="presParOf" srcId="{D5C62E23-7B1C-F647-9BE2-3BD2D8949010}" destId="{7F6DDD28-5B91-484C-8492-C77FB3BC1114}" srcOrd="11" destOrd="0" presId="urn:microsoft.com/office/officeart/2005/8/layout/target3"/>
    <dgm:cxn modelId="{CF1078F0-C89F-254C-B83C-74C9D90A8D74}" type="presParOf" srcId="{D5C62E23-7B1C-F647-9BE2-3BD2D8949010}" destId="{11012F2B-6AEF-4C4B-B67B-289FB2503006}" srcOrd="12" destOrd="0" presId="urn:microsoft.com/office/officeart/2005/8/layout/target3"/>
    <dgm:cxn modelId="{B6EDFA43-0821-A042-9F36-FDC99FAA879B}" type="presParOf" srcId="{D5C62E23-7B1C-F647-9BE2-3BD2D8949010}" destId="{1D8D6D9E-FAE0-AC41-B490-C165157AB7D9}" srcOrd="13" destOrd="0" presId="urn:microsoft.com/office/officeart/2005/8/layout/target3"/>
    <dgm:cxn modelId="{2E4E2C83-B333-914B-B688-60C158ACBF37}" type="presParOf" srcId="{D5C62E23-7B1C-F647-9BE2-3BD2D8949010}" destId="{28BA79F3-A261-A444-9313-11B90D33138F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50EC483-6848-7F42-BE49-770CA573E240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57E994C-B12F-394E-A637-B7AB3842B162}">
      <dgm:prSet phldrT="[文本]"/>
      <dgm:spPr/>
      <dgm:t>
        <a:bodyPr/>
        <a:lstStyle/>
        <a:p>
          <a:r>
            <a:rPr lang="zh-CN" altLang="en-US" dirty="0"/>
            <a:t>问题</a:t>
          </a:r>
        </a:p>
      </dgm:t>
    </dgm:pt>
    <dgm:pt modelId="{814A2CC1-13C9-ED46-A079-9D2D2DD8AD3B}" cxnId="{F0A87AA0-DA6B-6044-B2F2-A5104D9F6C03}" type="parTrans">
      <dgm:prSet/>
      <dgm:spPr/>
      <dgm:t>
        <a:bodyPr/>
        <a:lstStyle/>
        <a:p>
          <a:endParaRPr lang="zh-CN" altLang="en-US"/>
        </a:p>
      </dgm:t>
    </dgm:pt>
    <dgm:pt modelId="{CFBA3A30-FB27-1B46-9DD7-53DB975A6BA9}" cxnId="{F0A87AA0-DA6B-6044-B2F2-A5104D9F6C03}" type="sibTrans">
      <dgm:prSet/>
      <dgm:spPr/>
      <dgm:t>
        <a:bodyPr/>
        <a:lstStyle/>
        <a:p>
          <a:endParaRPr lang="zh-CN" altLang="en-US"/>
        </a:p>
      </dgm:t>
    </dgm:pt>
    <dgm:pt modelId="{2A9D5C6D-88A7-194F-8D6E-57D68E7B7560}">
      <dgm:prSet phldrT="[文本]"/>
      <dgm:spPr/>
      <dgm:t>
        <a:bodyPr/>
        <a:lstStyle/>
        <a:p>
          <a:r>
            <a:rPr lang="zh-CN" altLang="en-US" dirty="0"/>
            <a:t>触达场景多</a:t>
          </a:r>
        </a:p>
      </dgm:t>
    </dgm:pt>
    <dgm:pt modelId="{85A3ED1F-E682-AB4C-BD7C-8164625CE547}" cxnId="{F1B87EBE-C5C1-4740-88BB-F324ADE91815}" type="parTrans">
      <dgm:prSet/>
      <dgm:spPr/>
      <dgm:t>
        <a:bodyPr/>
        <a:lstStyle/>
        <a:p>
          <a:endParaRPr lang="zh-CN" altLang="en-US"/>
        </a:p>
      </dgm:t>
    </dgm:pt>
    <dgm:pt modelId="{9E0B63F0-D244-EF4A-A73C-9076F15A6898}" cxnId="{F1B87EBE-C5C1-4740-88BB-F324ADE91815}" type="sibTrans">
      <dgm:prSet/>
      <dgm:spPr/>
      <dgm:t>
        <a:bodyPr/>
        <a:lstStyle/>
        <a:p>
          <a:endParaRPr lang="zh-CN" altLang="en-US"/>
        </a:p>
      </dgm:t>
    </dgm:pt>
    <dgm:pt modelId="{2DF3BD1D-3E40-9442-B2A2-C8ACDBEF7E5E}">
      <dgm:prSet phldrT="[文本]"/>
      <dgm:spPr/>
      <dgm:t>
        <a:bodyPr/>
        <a:lstStyle/>
        <a:p>
          <a:r>
            <a:rPr lang="zh-CN" altLang="en-US" dirty="0"/>
            <a:t>接入成本高</a:t>
          </a:r>
        </a:p>
      </dgm:t>
    </dgm:pt>
    <dgm:pt modelId="{849CD8DF-E13C-D046-AF14-E046BFBBA3E3}" cxnId="{2D87DF8A-4395-0143-864A-97A252BB98B8}" type="parTrans">
      <dgm:prSet/>
      <dgm:spPr/>
      <dgm:t>
        <a:bodyPr/>
        <a:lstStyle/>
        <a:p>
          <a:endParaRPr lang="zh-CN" altLang="en-US"/>
        </a:p>
      </dgm:t>
    </dgm:pt>
    <dgm:pt modelId="{724FB8FB-8551-B243-9334-51BDD831D0C7}" cxnId="{2D87DF8A-4395-0143-864A-97A252BB98B8}" type="sibTrans">
      <dgm:prSet/>
      <dgm:spPr/>
      <dgm:t>
        <a:bodyPr/>
        <a:lstStyle/>
        <a:p>
          <a:endParaRPr lang="zh-CN" altLang="en-US"/>
        </a:p>
      </dgm:t>
    </dgm:pt>
    <dgm:pt modelId="{7F36FC36-3F0D-3F4D-9D8F-70E7A6301DBC}">
      <dgm:prSet phldrT="[文本]"/>
      <dgm:spPr/>
      <dgm:t>
        <a:bodyPr/>
        <a:lstStyle/>
        <a:p>
          <a:r>
            <a:rPr lang="zh-CN" altLang="en-US" dirty="0"/>
            <a:t>思路</a:t>
          </a:r>
        </a:p>
      </dgm:t>
    </dgm:pt>
    <dgm:pt modelId="{7014CC27-D654-F74B-97A8-32722E4D7A0C}" cxnId="{8995AAC4-9D1D-3A4B-BE38-D101C2B7995F}" type="parTrans">
      <dgm:prSet/>
      <dgm:spPr/>
      <dgm:t>
        <a:bodyPr/>
        <a:lstStyle/>
        <a:p>
          <a:endParaRPr lang="zh-CN" altLang="en-US"/>
        </a:p>
      </dgm:t>
    </dgm:pt>
    <dgm:pt modelId="{E9C70964-160B-3549-BDD6-AABFA2190A41}" cxnId="{8995AAC4-9D1D-3A4B-BE38-D101C2B7995F}" type="sibTrans">
      <dgm:prSet/>
      <dgm:spPr/>
      <dgm:t>
        <a:bodyPr/>
        <a:lstStyle/>
        <a:p>
          <a:endParaRPr lang="zh-CN" altLang="en-US"/>
        </a:p>
      </dgm:t>
    </dgm:pt>
    <dgm:pt modelId="{D4C9A833-08E2-7249-BD0E-A3347C4B8933}">
      <dgm:prSet phldrT="[文本]"/>
      <dgm:spPr/>
      <dgm:t>
        <a:bodyPr/>
        <a:lstStyle/>
        <a:p>
          <a:r>
            <a:rPr lang="zh-CN" altLang="en-US" dirty="0"/>
            <a:t>抽象业务场景</a:t>
          </a:r>
        </a:p>
      </dgm:t>
    </dgm:pt>
    <dgm:pt modelId="{571C2A9D-6672-2C48-A74E-BF08A6014CE5}" cxnId="{72EC9D13-3C5E-0343-B5F9-A020AA669E34}" type="parTrans">
      <dgm:prSet/>
      <dgm:spPr/>
      <dgm:t>
        <a:bodyPr/>
        <a:lstStyle/>
        <a:p>
          <a:endParaRPr lang="zh-CN" altLang="en-US"/>
        </a:p>
      </dgm:t>
    </dgm:pt>
    <dgm:pt modelId="{409F1AD1-92B5-B44A-8ACF-ACB0CBC8ED81}" cxnId="{72EC9D13-3C5E-0343-B5F9-A020AA669E34}" type="sibTrans">
      <dgm:prSet/>
      <dgm:spPr/>
      <dgm:t>
        <a:bodyPr/>
        <a:lstStyle/>
        <a:p>
          <a:endParaRPr lang="zh-CN" altLang="en-US"/>
        </a:p>
      </dgm:t>
    </dgm:pt>
    <dgm:pt modelId="{5ACF748B-0852-974D-BA77-9BD2908EB2F6}">
      <dgm:prSet phldrT="[文本]"/>
      <dgm:spPr/>
      <dgm:t>
        <a:bodyPr/>
        <a:lstStyle/>
        <a:p>
          <a:r>
            <a:rPr lang="zh-CN" altLang="en-US" dirty="0"/>
            <a:t>规范接入流程</a:t>
          </a:r>
        </a:p>
      </dgm:t>
    </dgm:pt>
    <dgm:pt modelId="{6861EC41-6DFE-184E-B5AB-267F0C36790F}" cxnId="{9332EE21-727A-B342-9BE0-4CDB3180B538}" type="parTrans">
      <dgm:prSet/>
      <dgm:spPr/>
      <dgm:t>
        <a:bodyPr/>
        <a:lstStyle/>
        <a:p>
          <a:endParaRPr lang="zh-CN" altLang="en-US"/>
        </a:p>
      </dgm:t>
    </dgm:pt>
    <dgm:pt modelId="{5F5CBB16-C2A2-1647-95E5-E4F7DB60A40D}" cxnId="{9332EE21-727A-B342-9BE0-4CDB3180B538}" type="sibTrans">
      <dgm:prSet/>
      <dgm:spPr/>
      <dgm:t>
        <a:bodyPr/>
        <a:lstStyle/>
        <a:p>
          <a:endParaRPr lang="zh-CN" altLang="en-US"/>
        </a:p>
      </dgm:t>
    </dgm:pt>
    <dgm:pt modelId="{C62B7B15-10AC-5E41-BE87-41A8ADDCF593}">
      <dgm:prSet phldrT="[文本]"/>
      <dgm:spPr/>
      <dgm:t>
        <a:bodyPr/>
        <a:lstStyle/>
        <a:p>
          <a:r>
            <a:rPr lang="zh-CN" altLang="en-US" dirty="0"/>
            <a:t>方案</a:t>
          </a:r>
        </a:p>
      </dgm:t>
    </dgm:pt>
    <dgm:pt modelId="{1E680E19-A7DC-5740-882F-A89BB8C63A00}" cxnId="{1A0547A0-8948-C84E-8567-051018BABD7F}" type="parTrans">
      <dgm:prSet/>
      <dgm:spPr/>
      <dgm:t>
        <a:bodyPr/>
        <a:lstStyle/>
        <a:p>
          <a:endParaRPr lang="zh-CN" altLang="en-US"/>
        </a:p>
      </dgm:t>
    </dgm:pt>
    <dgm:pt modelId="{160BD724-B95E-0F40-B2B4-5E6D2CBF28B6}" cxnId="{1A0547A0-8948-C84E-8567-051018BABD7F}" type="sibTrans">
      <dgm:prSet/>
      <dgm:spPr/>
      <dgm:t>
        <a:bodyPr/>
        <a:lstStyle/>
        <a:p>
          <a:endParaRPr lang="zh-CN" altLang="en-US"/>
        </a:p>
      </dgm:t>
    </dgm:pt>
    <dgm:pt modelId="{E35E64FB-01F2-6242-933D-A0E350A1825C}">
      <dgm:prSet phldrT="[文本]"/>
      <dgm:spPr/>
      <dgm:t>
        <a:bodyPr/>
        <a:lstStyle/>
        <a:p>
          <a:r>
            <a:rPr lang="zh-CN" altLang="en-US" dirty="0"/>
            <a:t>搭建配置后台，抽象模版</a:t>
          </a:r>
        </a:p>
      </dgm:t>
    </dgm:pt>
    <dgm:pt modelId="{752D786C-B1BD-FF44-AE90-B2B0560D20BC}" cxnId="{EF2A422F-43A2-9E44-9B87-94D414042BFE}" type="parTrans">
      <dgm:prSet/>
      <dgm:spPr/>
      <dgm:t>
        <a:bodyPr/>
        <a:lstStyle/>
        <a:p>
          <a:endParaRPr lang="zh-CN" altLang="en-US"/>
        </a:p>
      </dgm:t>
    </dgm:pt>
    <dgm:pt modelId="{F2739EA7-812B-C043-98FE-72B08BB4A30C}" cxnId="{EF2A422F-43A2-9E44-9B87-94D414042BFE}" type="sibTrans">
      <dgm:prSet/>
      <dgm:spPr/>
      <dgm:t>
        <a:bodyPr/>
        <a:lstStyle/>
        <a:p>
          <a:endParaRPr lang="zh-CN" altLang="en-US"/>
        </a:p>
      </dgm:t>
    </dgm:pt>
    <dgm:pt modelId="{9B505AF2-FD2B-224C-A35E-6E1952A8D17E}">
      <dgm:prSet phldrT="[文本]"/>
      <dgm:spPr/>
      <dgm:t>
        <a:bodyPr/>
        <a:lstStyle/>
        <a:p>
          <a:r>
            <a:rPr lang="zh-CN" altLang="en-US" dirty="0"/>
            <a:t>完善接入</a:t>
          </a:r>
          <a:r>
            <a:rPr lang="en-US" altLang="zh-CN" dirty="0"/>
            <a:t>wiki</a:t>
          </a:r>
          <a:r>
            <a:rPr lang="zh-CN" altLang="en-US" dirty="0"/>
            <a:t>，提供</a:t>
          </a:r>
          <a:r>
            <a:rPr lang="en-US" altLang="zh-CN" dirty="0"/>
            <a:t>push</a:t>
          </a:r>
          <a:r>
            <a:rPr lang="zh-CN" altLang="en-US" dirty="0"/>
            <a:t>服务</a:t>
          </a:r>
        </a:p>
      </dgm:t>
    </dgm:pt>
    <dgm:pt modelId="{8B169A8A-1B22-4B49-AB71-09CF974EE505}" cxnId="{5DA8E829-52EB-6041-AD7C-C41F6241326D}" type="parTrans">
      <dgm:prSet/>
      <dgm:spPr/>
      <dgm:t>
        <a:bodyPr/>
        <a:lstStyle/>
        <a:p>
          <a:endParaRPr lang="zh-CN" altLang="en-US"/>
        </a:p>
      </dgm:t>
    </dgm:pt>
    <dgm:pt modelId="{1D913567-1F3B-AF4A-8007-5FC11D4426F4}" cxnId="{5DA8E829-52EB-6041-AD7C-C41F6241326D}" type="sibTrans">
      <dgm:prSet/>
      <dgm:spPr/>
      <dgm:t>
        <a:bodyPr/>
        <a:lstStyle/>
        <a:p>
          <a:endParaRPr lang="zh-CN" altLang="en-US"/>
        </a:p>
      </dgm:t>
    </dgm:pt>
    <dgm:pt modelId="{19AFF5A5-F0AB-5545-BDC2-94F87D9BA127}">
      <dgm:prSet phldrT="[文本]"/>
      <dgm:spPr/>
      <dgm:t>
        <a:bodyPr/>
        <a:lstStyle/>
        <a:p>
          <a:r>
            <a:rPr lang="zh-CN" altLang="en-US" dirty="0"/>
            <a:t>到达率较低</a:t>
          </a:r>
        </a:p>
      </dgm:t>
    </dgm:pt>
    <dgm:pt modelId="{E410E49A-EA61-0049-8F94-F4619F0F69ED}" cxnId="{639634CF-FE80-3A4D-B7D5-E66A420E1928}" type="parTrans">
      <dgm:prSet/>
      <dgm:spPr/>
      <dgm:t>
        <a:bodyPr/>
        <a:lstStyle/>
        <a:p>
          <a:endParaRPr lang="zh-CN" altLang="en-US"/>
        </a:p>
      </dgm:t>
    </dgm:pt>
    <dgm:pt modelId="{C0102FA1-9E40-0E48-8A12-96FDBEAD1486}" cxnId="{639634CF-FE80-3A4D-B7D5-E66A420E1928}" type="sibTrans">
      <dgm:prSet/>
      <dgm:spPr/>
      <dgm:t>
        <a:bodyPr/>
        <a:lstStyle/>
        <a:p>
          <a:endParaRPr lang="zh-CN" altLang="en-US"/>
        </a:p>
      </dgm:t>
    </dgm:pt>
    <dgm:pt modelId="{556AC46F-92E9-D648-84CE-2959D62B89CC}">
      <dgm:prSet phldrT="[文本]"/>
      <dgm:spPr/>
      <dgm:t>
        <a:bodyPr/>
        <a:lstStyle/>
        <a:p>
          <a:r>
            <a:rPr lang="zh-CN" altLang="en-US" dirty="0"/>
            <a:t>保障到达</a:t>
          </a:r>
        </a:p>
      </dgm:t>
    </dgm:pt>
    <dgm:pt modelId="{3588B22C-88F1-5248-888C-F08EE5C9B93A}" cxnId="{E019709F-E2EF-A948-9035-26B2167D8812}" type="parTrans">
      <dgm:prSet/>
      <dgm:spPr/>
      <dgm:t>
        <a:bodyPr/>
        <a:lstStyle/>
        <a:p>
          <a:endParaRPr lang="zh-CN" altLang="en-US"/>
        </a:p>
      </dgm:t>
    </dgm:pt>
    <dgm:pt modelId="{46DDCF93-5442-714D-83EB-2582699B68D5}" cxnId="{E019709F-E2EF-A948-9035-26B2167D8812}" type="sibTrans">
      <dgm:prSet/>
      <dgm:spPr/>
      <dgm:t>
        <a:bodyPr/>
        <a:lstStyle/>
        <a:p>
          <a:endParaRPr lang="zh-CN" altLang="en-US"/>
        </a:p>
      </dgm:t>
    </dgm:pt>
    <dgm:pt modelId="{A79015F8-C531-5C44-9C94-462FE0AB00F9}">
      <dgm:prSet phldrT="[文本]"/>
      <dgm:spPr/>
      <dgm:t>
        <a:bodyPr/>
        <a:lstStyle/>
        <a:p>
          <a:r>
            <a:rPr lang="zh-CN" altLang="en-US" dirty="0"/>
            <a:t>多通道、失败重试、补单、线程池批量</a:t>
          </a:r>
        </a:p>
      </dgm:t>
    </dgm:pt>
    <dgm:pt modelId="{4678802C-CC14-6146-8478-51FB667FE265}" cxnId="{5FE52E28-2902-CE4D-BD3E-DC3970400C6D}" type="parTrans">
      <dgm:prSet/>
      <dgm:spPr/>
      <dgm:t>
        <a:bodyPr/>
        <a:lstStyle/>
        <a:p>
          <a:endParaRPr lang="zh-CN" altLang="en-US"/>
        </a:p>
      </dgm:t>
    </dgm:pt>
    <dgm:pt modelId="{9D5BB7EF-093E-3347-847C-253F5A04D40C}" cxnId="{5FE52E28-2902-CE4D-BD3E-DC3970400C6D}" type="sibTrans">
      <dgm:prSet/>
      <dgm:spPr/>
      <dgm:t>
        <a:bodyPr/>
        <a:lstStyle/>
        <a:p>
          <a:endParaRPr lang="zh-CN" altLang="en-US"/>
        </a:p>
      </dgm:t>
    </dgm:pt>
    <dgm:pt modelId="{B5B0F3FC-80D0-9C44-AFD6-E7415FEF7CC4}" type="pres">
      <dgm:prSet presAssocID="{350EC483-6848-7F42-BE49-770CA573E240}" presName="linearFlow" presStyleCnt="0">
        <dgm:presLayoutVars>
          <dgm:dir/>
          <dgm:animLvl val="lvl"/>
          <dgm:resizeHandles val="exact"/>
        </dgm:presLayoutVars>
      </dgm:prSet>
      <dgm:spPr/>
    </dgm:pt>
    <dgm:pt modelId="{AB934BDB-06B6-8F4E-98B9-6C9D324E9133}" type="pres">
      <dgm:prSet presAssocID="{257E994C-B12F-394E-A637-B7AB3842B162}" presName="composite" presStyleCnt="0"/>
      <dgm:spPr/>
    </dgm:pt>
    <dgm:pt modelId="{C16F47C6-2A2D-7E4E-AA65-B166A127345B}" type="pres">
      <dgm:prSet presAssocID="{257E994C-B12F-394E-A637-B7AB3842B16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405CEFD-2327-B24D-8675-28355AF03D08}" type="pres">
      <dgm:prSet presAssocID="{257E994C-B12F-394E-A637-B7AB3842B162}" presName="descendantText" presStyleLbl="alignAcc1" presStyleIdx="0" presStyleCnt="3">
        <dgm:presLayoutVars>
          <dgm:bulletEnabled val="1"/>
        </dgm:presLayoutVars>
      </dgm:prSet>
      <dgm:spPr/>
    </dgm:pt>
    <dgm:pt modelId="{37B7B593-32D4-8E46-B41C-635A7B3D5AEF}" type="pres">
      <dgm:prSet presAssocID="{CFBA3A30-FB27-1B46-9DD7-53DB975A6BA9}" presName="sp" presStyleCnt="0"/>
      <dgm:spPr/>
    </dgm:pt>
    <dgm:pt modelId="{E843B173-F49A-5246-B1C5-E2571FEC8F55}" type="pres">
      <dgm:prSet presAssocID="{7F36FC36-3F0D-3F4D-9D8F-70E7A6301DBC}" presName="composite" presStyleCnt="0"/>
      <dgm:spPr/>
    </dgm:pt>
    <dgm:pt modelId="{96DDD4E8-9012-E448-A25B-7B8A17BF587A}" type="pres">
      <dgm:prSet presAssocID="{7F36FC36-3F0D-3F4D-9D8F-70E7A6301DB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08DA195-49AD-894D-A7FA-779A2C586024}" type="pres">
      <dgm:prSet presAssocID="{7F36FC36-3F0D-3F4D-9D8F-70E7A6301DBC}" presName="descendantText" presStyleLbl="alignAcc1" presStyleIdx="1" presStyleCnt="3">
        <dgm:presLayoutVars>
          <dgm:bulletEnabled val="1"/>
        </dgm:presLayoutVars>
      </dgm:prSet>
      <dgm:spPr/>
    </dgm:pt>
    <dgm:pt modelId="{DBBE21AA-CB72-B943-AD91-3558D533A4C6}" type="pres">
      <dgm:prSet presAssocID="{E9C70964-160B-3549-BDD6-AABFA2190A41}" presName="sp" presStyleCnt="0"/>
      <dgm:spPr/>
    </dgm:pt>
    <dgm:pt modelId="{EAD254CB-713A-DE4E-87C6-879C5A8E21FC}" type="pres">
      <dgm:prSet presAssocID="{C62B7B15-10AC-5E41-BE87-41A8ADDCF593}" presName="composite" presStyleCnt="0"/>
      <dgm:spPr/>
    </dgm:pt>
    <dgm:pt modelId="{9F17ACCD-A326-D442-9E33-BF2BF676512D}" type="pres">
      <dgm:prSet presAssocID="{C62B7B15-10AC-5E41-BE87-41A8ADDCF59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C300CF6-4565-2C47-B46D-4C946BAFA509}" type="pres">
      <dgm:prSet presAssocID="{C62B7B15-10AC-5E41-BE87-41A8ADDCF59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2EC9D13-3C5E-0343-B5F9-A020AA669E34}" srcId="{7F36FC36-3F0D-3F4D-9D8F-70E7A6301DBC}" destId="{D4C9A833-08E2-7249-BD0E-A3347C4B8933}" srcOrd="0" destOrd="0" parTransId="{571C2A9D-6672-2C48-A74E-BF08A6014CE5}" sibTransId="{409F1AD1-92B5-B44A-8ACF-ACB0CBC8ED81}"/>
    <dgm:cxn modelId="{B2FD3515-CD31-E44E-9E08-CC38DAB8E7B8}" type="presOf" srcId="{C62B7B15-10AC-5E41-BE87-41A8ADDCF593}" destId="{9F17ACCD-A326-D442-9E33-BF2BF676512D}" srcOrd="0" destOrd="0" presId="urn:microsoft.com/office/officeart/2005/8/layout/chevron2"/>
    <dgm:cxn modelId="{D0F58F1A-B34E-FF49-A253-2A37CD09785F}" type="presOf" srcId="{E35E64FB-01F2-6242-933D-A0E350A1825C}" destId="{0C300CF6-4565-2C47-B46D-4C946BAFA509}" srcOrd="0" destOrd="0" presId="urn:microsoft.com/office/officeart/2005/8/layout/chevron2"/>
    <dgm:cxn modelId="{9332EE21-727A-B342-9BE0-4CDB3180B538}" srcId="{7F36FC36-3F0D-3F4D-9D8F-70E7A6301DBC}" destId="{5ACF748B-0852-974D-BA77-9BD2908EB2F6}" srcOrd="1" destOrd="0" parTransId="{6861EC41-6DFE-184E-B5AB-267F0C36790F}" sibTransId="{5F5CBB16-C2A2-1647-95E5-E4F7DB60A40D}"/>
    <dgm:cxn modelId="{D58CAD23-64BB-D64E-928A-1E2C84C91EFF}" type="presOf" srcId="{19AFF5A5-F0AB-5545-BDC2-94F87D9BA127}" destId="{3405CEFD-2327-B24D-8675-28355AF03D08}" srcOrd="0" destOrd="2" presId="urn:microsoft.com/office/officeart/2005/8/layout/chevron2"/>
    <dgm:cxn modelId="{C7A6B124-83EE-6444-B8C4-AA7881B1B3F8}" type="presOf" srcId="{5ACF748B-0852-974D-BA77-9BD2908EB2F6}" destId="{608DA195-49AD-894D-A7FA-779A2C586024}" srcOrd="0" destOrd="1" presId="urn:microsoft.com/office/officeart/2005/8/layout/chevron2"/>
    <dgm:cxn modelId="{5FE52E28-2902-CE4D-BD3E-DC3970400C6D}" srcId="{C62B7B15-10AC-5E41-BE87-41A8ADDCF593}" destId="{A79015F8-C531-5C44-9C94-462FE0AB00F9}" srcOrd="2" destOrd="0" parTransId="{4678802C-CC14-6146-8478-51FB667FE265}" sibTransId="{9D5BB7EF-093E-3347-847C-253F5A04D40C}"/>
    <dgm:cxn modelId="{5DA8E829-52EB-6041-AD7C-C41F6241326D}" srcId="{C62B7B15-10AC-5E41-BE87-41A8ADDCF593}" destId="{9B505AF2-FD2B-224C-A35E-6E1952A8D17E}" srcOrd="1" destOrd="0" parTransId="{8B169A8A-1B22-4B49-AB71-09CF974EE505}" sibTransId="{1D913567-1F3B-AF4A-8007-5FC11D4426F4}"/>
    <dgm:cxn modelId="{1AEDF32B-CDA9-DC40-AF8F-7969662CCD1A}" type="presOf" srcId="{7F36FC36-3F0D-3F4D-9D8F-70E7A6301DBC}" destId="{96DDD4E8-9012-E448-A25B-7B8A17BF587A}" srcOrd="0" destOrd="0" presId="urn:microsoft.com/office/officeart/2005/8/layout/chevron2"/>
    <dgm:cxn modelId="{EF2A422F-43A2-9E44-9B87-94D414042BFE}" srcId="{C62B7B15-10AC-5E41-BE87-41A8ADDCF593}" destId="{E35E64FB-01F2-6242-933D-A0E350A1825C}" srcOrd="0" destOrd="0" parTransId="{752D786C-B1BD-FF44-AE90-B2B0560D20BC}" sibTransId="{F2739EA7-812B-C043-98FE-72B08BB4A30C}"/>
    <dgm:cxn modelId="{E5925F3B-3233-B847-9959-E3FAF513C2D2}" type="presOf" srcId="{D4C9A833-08E2-7249-BD0E-A3347C4B8933}" destId="{608DA195-49AD-894D-A7FA-779A2C586024}" srcOrd="0" destOrd="0" presId="urn:microsoft.com/office/officeart/2005/8/layout/chevron2"/>
    <dgm:cxn modelId="{2D87DF8A-4395-0143-864A-97A252BB98B8}" srcId="{257E994C-B12F-394E-A637-B7AB3842B162}" destId="{2DF3BD1D-3E40-9442-B2A2-C8ACDBEF7E5E}" srcOrd="1" destOrd="0" parTransId="{849CD8DF-E13C-D046-AF14-E046BFBBA3E3}" sibTransId="{724FB8FB-8551-B243-9334-51BDD831D0C7}"/>
    <dgm:cxn modelId="{892C949E-DF62-D24A-8337-CE9792250177}" type="presOf" srcId="{2A9D5C6D-88A7-194F-8D6E-57D68E7B7560}" destId="{3405CEFD-2327-B24D-8675-28355AF03D08}" srcOrd="0" destOrd="0" presId="urn:microsoft.com/office/officeart/2005/8/layout/chevron2"/>
    <dgm:cxn modelId="{E019709F-E2EF-A948-9035-26B2167D8812}" srcId="{7F36FC36-3F0D-3F4D-9D8F-70E7A6301DBC}" destId="{556AC46F-92E9-D648-84CE-2959D62B89CC}" srcOrd="2" destOrd="0" parTransId="{3588B22C-88F1-5248-888C-F08EE5C9B93A}" sibTransId="{46DDCF93-5442-714D-83EB-2582699B68D5}"/>
    <dgm:cxn modelId="{1A0547A0-8948-C84E-8567-051018BABD7F}" srcId="{350EC483-6848-7F42-BE49-770CA573E240}" destId="{C62B7B15-10AC-5E41-BE87-41A8ADDCF593}" srcOrd="2" destOrd="0" parTransId="{1E680E19-A7DC-5740-882F-A89BB8C63A00}" sibTransId="{160BD724-B95E-0F40-B2B4-5E6D2CBF28B6}"/>
    <dgm:cxn modelId="{F0A87AA0-DA6B-6044-B2F2-A5104D9F6C03}" srcId="{350EC483-6848-7F42-BE49-770CA573E240}" destId="{257E994C-B12F-394E-A637-B7AB3842B162}" srcOrd="0" destOrd="0" parTransId="{814A2CC1-13C9-ED46-A079-9D2D2DD8AD3B}" sibTransId="{CFBA3A30-FB27-1B46-9DD7-53DB975A6BA9}"/>
    <dgm:cxn modelId="{0E0A14B6-8329-F64C-91D3-100ACF014EE1}" type="presOf" srcId="{A79015F8-C531-5C44-9C94-462FE0AB00F9}" destId="{0C300CF6-4565-2C47-B46D-4C946BAFA509}" srcOrd="0" destOrd="2" presId="urn:microsoft.com/office/officeart/2005/8/layout/chevron2"/>
    <dgm:cxn modelId="{F724B8BA-E88F-394A-94EE-CA6C818D711F}" type="presOf" srcId="{350EC483-6848-7F42-BE49-770CA573E240}" destId="{B5B0F3FC-80D0-9C44-AFD6-E7415FEF7CC4}" srcOrd="0" destOrd="0" presId="urn:microsoft.com/office/officeart/2005/8/layout/chevron2"/>
    <dgm:cxn modelId="{F1B87EBE-C5C1-4740-88BB-F324ADE91815}" srcId="{257E994C-B12F-394E-A637-B7AB3842B162}" destId="{2A9D5C6D-88A7-194F-8D6E-57D68E7B7560}" srcOrd="0" destOrd="0" parTransId="{85A3ED1F-E682-AB4C-BD7C-8164625CE547}" sibTransId="{9E0B63F0-D244-EF4A-A73C-9076F15A6898}"/>
    <dgm:cxn modelId="{8995AAC4-9D1D-3A4B-BE38-D101C2B7995F}" srcId="{350EC483-6848-7F42-BE49-770CA573E240}" destId="{7F36FC36-3F0D-3F4D-9D8F-70E7A6301DBC}" srcOrd="1" destOrd="0" parTransId="{7014CC27-D654-F74B-97A8-32722E4D7A0C}" sibTransId="{E9C70964-160B-3549-BDD6-AABFA2190A41}"/>
    <dgm:cxn modelId="{4CED96CA-FF10-524D-BDCF-CE8B2EF4A7E6}" type="presOf" srcId="{2DF3BD1D-3E40-9442-B2A2-C8ACDBEF7E5E}" destId="{3405CEFD-2327-B24D-8675-28355AF03D08}" srcOrd="0" destOrd="1" presId="urn:microsoft.com/office/officeart/2005/8/layout/chevron2"/>
    <dgm:cxn modelId="{639634CF-FE80-3A4D-B7D5-E66A420E1928}" srcId="{257E994C-B12F-394E-A637-B7AB3842B162}" destId="{19AFF5A5-F0AB-5545-BDC2-94F87D9BA127}" srcOrd="2" destOrd="0" parTransId="{E410E49A-EA61-0049-8F94-F4619F0F69ED}" sibTransId="{C0102FA1-9E40-0E48-8A12-96FDBEAD1486}"/>
    <dgm:cxn modelId="{99C97FD5-9185-BF4D-8C78-8DD653C6CD9D}" type="presOf" srcId="{257E994C-B12F-394E-A637-B7AB3842B162}" destId="{C16F47C6-2A2D-7E4E-AA65-B166A127345B}" srcOrd="0" destOrd="0" presId="urn:microsoft.com/office/officeart/2005/8/layout/chevron2"/>
    <dgm:cxn modelId="{67CDACD7-B9C9-0645-8E6E-7564D6D5AFC2}" type="presOf" srcId="{556AC46F-92E9-D648-84CE-2959D62B89CC}" destId="{608DA195-49AD-894D-A7FA-779A2C586024}" srcOrd="0" destOrd="2" presId="urn:microsoft.com/office/officeart/2005/8/layout/chevron2"/>
    <dgm:cxn modelId="{B8A0FBDD-6543-5147-9E1A-DF893F1089E8}" type="presOf" srcId="{9B505AF2-FD2B-224C-A35E-6E1952A8D17E}" destId="{0C300CF6-4565-2C47-B46D-4C946BAFA509}" srcOrd="0" destOrd="1" presId="urn:microsoft.com/office/officeart/2005/8/layout/chevron2"/>
    <dgm:cxn modelId="{48DD2612-D3CD-894A-907E-63AD8BDA1FA6}" type="presParOf" srcId="{B5B0F3FC-80D0-9C44-AFD6-E7415FEF7CC4}" destId="{AB934BDB-06B6-8F4E-98B9-6C9D324E9133}" srcOrd="0" destOrd="0" presId="urn:microsoft.com/office/officeart/2005/8/layout/chevron2"/>
    <dgm:cxn modelId="{6C606750-A327-2D44-831E-407B7B0DD65A}" type="presParOf" srcId="{AB934BDB-06B6-8F4E-98B9-6C9D324E9133}" destId="{C16F47C6-2A2D-7E4E-AA65-B166A127345B}" srcOrd="0" destOrd="0" presId="urn:microsoft.com/office/officeart/2005/8/layout/chevron2"/>
    <dgm:cxn modelId="{944E5603-10C6-5343-A735-08B4AC69F8C8}" type="presParOf" srcId="{AB934BDB-06B6-8F4E-98B9-6C9D324E9133}" destId="{3405CEFD-2327-B24D-8675-28355AF03D08}" srcOrd="1" destOrd="0" presId="urn:microsoft.com/office/officeart/2005/8/layout/chevron2"/>
    <dgm:cxn modelId="{DF5BA362-2F73-C844-BB67-47EC7EEDFABC}" type="presParOf" srcId="{B5B0F3FC-80D0-9C44-AFD6-E7415FEF7CC4}" destId="{37B7B593-32D4-8E46-B41C-635A7B3D5AEF}" srcOrd="1" destOrd="0" presId="urn:microsoft.com/office/officeart/2005/8/layout/chevron2"/>
    <dgm:cxn modelId="{A2C054E7-014B-AF4B-95E6-5ADBBDD34EF6}" type="presParOf" srcId="{B5B0F3FC-80D0-9C44-AFD6-E7415FEF7CC4}" destId="{E843B173-F49A-5246-B1C5-E2571FEC8F55}" srcOrd="2" destOrd="0" presId="urn:microsoft.com/office/officeart/2005/8/layout/chevron2"/>
    <dgm:cxn modelId="{34D1693B-2309-EC40-A5C2-1A059D3B396F}" type="presParOf" srcId="{E843B173-F49A-5246-B1C5-E2571FEC8F55}" destId="{96DDD4E8-9012-E448-A25B-7B8A17BF587A}" srcOrd="0" destOrd="0" presId="urn:microsoft.com/office/officeart/2005/8/layout/chevron2"/>
    <dgm:cxn modelId="{E7D0D3BF-E0DB-FF4E-AEDE-F15258B75B38}" type="presParOf" srcId="{E843B173-F49A-5246-B1C5-E2571FEC8F55}" destId="{608DA195-49AD-894D-A7FA-779A2C586024}" srcOrd="1" destOrd="0" presId="urn:microsoft.com/office/officeart/2005/8/layout/chevron2"/>
    <dgm:cxn modelId="{B3ADCFF0-EE9B-A145-A81A-239A19132C09}" type="presParOf" srcId="{B5B0F3FC-80D0-9C44-AFD6-E7415FEF7CC4}" destId="{DBBE21AA-CB72-B943-AD91-3558D533A4C6}" srcOrd="3" destOrd="0" presId="urn:microsoft.com/office/officeart/2005/8/layout/chevron2"/>
    <dgm:cxn modelId="{62BAAE5C-0C6D-8E4F-89D2-FCF9C44E4115}" type="presParOf" srcId="{B5B0F3FC-80D0-9C44-AFD6-E7415FEF7CC4}" destId="{EAD254CB-713A-DE4E-87C6-879C5A8E21FC}" srcOrd="4" destOrd="0" presId="urn:microsoft.com/office/officeart/2005/8/layout/chevron2"/>
    <dgm:cxn modelId="{D0431017-162A-8748-8D28-C6255BEAE019}" type="presParOf" srcId="{EAD254CB-713A-DE4E-87C6-879C5A8E21FC}" destId="{9F17ACCD-A326-D442-9E33-BF2BF676512D}" srcOrd="0" destOrd="0" presId="urn:microsoft.com/office/officeart/2005/8/layout/chevron2"/>
    <dgm:cxn modelId="{CFAE1F4D-FC06-AD40-9B16-C690EDEC74E0}" type="presParOf" srcId="{EAD254CB-713A-DE4E-87C6-879C5A8E21FC}" destId="{0C300CF6-4565-2C47-B46D-4C946BAFA5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420DF04-A902-8D44-9AD2-E6234EF181D2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3796D22C-FB94-AB49-BE30-07510B8A0E67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因材施用</a:t>
          </a:r>
        </a:p>
      </dgm:t>
    </dgm:pt>
    <dgm:pt modelId="{58D486B0-695D-604B-8A27-435148F6399F}" cxnId="{AF4841F2-94D7-CC45-9BCE-D826D4211A31}" type="parTrans">
      <dgm:prSet/>
      <dgm:spPr/>
      <dgm:t>
        <a:bodyPr/>
        <a:lstStyle/>
        <a:p>
          <a:endParaRPr lang="zh-CN" altLang="en-US"/>
        </a:p>
      </dgm:t>
    </dgm:pt>
    <dgm:pt modelId="{92616E8C-23DD-094B-8EE3-13D9A0109593}" cxnId="{AF4841F2-94D7-CC45-9BCE-D826D4211A31}" type="sibTrans">
      <dgm:prSet/>
      <dgm:spPr/>
      <dgm:t>
        <a:bodyPr/>
        <a:lstStyle/>
        <a:p>
          <a:endParaRPr lang="zh-CN" altLang="en-US"/>
        </a:p>
      </dgm:t>
    </dgm:pt>
    <dgm:pt modelId="{E129080F-A38D-E24A-BCB7-E620E1C40043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差异培养</a:t>
          </a:r>
        </a:p>
      </dgm:t>
    </dgm:pt>
    <dgm:pt modelId="{24AA645A-6890-CD45-9335-5D8F463E2C1C}" cxnId="{8FB5F957-6F20-8C4F-B193-D5364483A1A4}" type="parTrans">
      <dgm:prSet/>
      <dgm:spPr/>
      <dgm:t>
        <a:bodyPr/>
        <a:lstStyle/>
        <a:p>
          <a:endParaRPr lang="zh-CN" altLang="en-US"/>
        </a:p>
      </dgm:t>
    </dgm:pt>
    <dgm:pt modelId="{8FAAC065-9DC9-7D42-8132-C72D203A599A}" cxnId="{8FB5F957-6F20-8C4F-B193-D5364483A1A4}" type="sibTrans">
      <dgm:prSet/>
      <dgm:spPr/>
      <dgm:t>
        <a:bodyPr/>
        <a:lstStyle/>
        <a:p>
          <a:endParaRPr lang="zh-CN" altLang="en-US"/>
        </a:p>
      </dgm:t>
    </dgm:pt>
    <dgm:pt modelId="{7F2B7A00-83CC-6A4A-A212-CFB5A99D9958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导师制度</a:t>
          </a:r>
        </a:p>
      </dgm:t>
    </dgm:pt>
    <dgm:pt modelId="{1DEF91BC-AAF6-804D-AE72-F73A5380F069}" cxnId="{5F1B2D51-3C24-1845-9D1B-3CB06E09ABDC}" type="sibTrans">
      <dgm:prSet/>
      <dgm:spPr/>
      <dgm:t>
        <a:bodyPr/>
        <a:lstStyle/>
        <a:p>
          <a:endParaRPr lang="zh-CN" altLang="en-US"/>
        </a:p>
      </dgm:t>
    </dgm:pt>
    <dgm:pt modelId="{9E8EBE1B-A6A7-A24C-A75B-BC0FC49C41C8}" cxnId="{5F1B2D51-3C24-1845-9D1B-3CB06E09ABDC}" type="parTrans">
      <dgm:prSet/>
      <dgm:spPr/>
      <dgm:t>
        <a:bodyPr/>
        <a:lstStyle/>
        <a:p>
          <a:endParaRPr lang="zh-CN" altLang="en-US"/>
        </a:p>
      </dgm:t>
    </dgm:pt>
    <dgm:pt modelId="{BBFA83DB-005F-CB48-92DE-7B4B441B557B}" type="pres">
      <dgm:prSet presAssocID="{1420DF04-A902-8D44-9AD2-E6234EF181D2}" presName="compositeShape" presStyleCnt="0">
        <dgm:presLayoutVars>
          <dgm:chMax val="7"/>
          <dgm:dir/>
          <dgm:resizeHandles val="exact"/>
        </dgm:presLayoutVars>
      </dgm:prSet>
      <dgm:spPr/>
    </dgm:pt>
    <dgm:pt modelId="{6F04B95B-57C0-B843-BF77-225C8E4526DC}" type="pres">
      <dgm:prSet presAssocID="{1420DF04-A902-8D44-9AD2-E6234EF181D2}" presName="wedge1" presStyleLbl="node1" presStyleIdx="0" presStyleCnt="3"/>
      <dgm:spPr/>
    </dgm:pt>
    <dgm:pt modelId="{B87E99AD-B3CD-2841-B4E8-170E72FD66FA}" type="pres">
      <dgm:prSet presAssocID="{1420DF04-A902-8D44-9AD2-E6234EF181D2}" presName="dummy1a" presStyleCnt="0"/>
      <dgm:spPr/>
    </dgm:pt>
    <dgm:pt modelId="{8D2B6A48-554B-B748-A21B-7D2B61CACA4E}" type="pres">
      <dgm:prSet presAssocID="{1420DF04-A902-8D44-9AD2-E6234EF181D2}" presName="dummy1b" presStyleCnt="0"/>
      <dgm:spPr/>
    </dgm:pt>
    <dgm:pt modelId="{145F0738-B838-6E4A-B816-E73F6BA29232}" type="pres">
      <dgm:prSet presAssocID="{1420DF04-A902-8D44-9AD2-E6234EF181D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4F10C2A-0401-2643-8ECC-77653E00E0C1}" type="pres">
      <dgm:prSet presAssocID="{1420DF04-A902-8D44-9AD2-E6234EF181D2}" presName="wedge2" presStyleLbl="node1" presStyleIdx="1" presStyleCnt="3"/>
      <dgm:spPr/>
    </dgm:pt>
    <dgm:pt modelId="{FD46762A-64B6-7148-8902-C877E1A21A73}" type="pres">
      <dgm:prSet presAssocID="{1420DF04-A902-8D44-9AD2-E6234EF181D2}" presName="dummy2a" presStyleCnt="0"/>
      <dgm:spPr/>
    </dgm:pt>
    <dgm:pt modelId="{05CF73EE-9220-574B-AF92-B5245CC9F605}" type="pres">
      <dgm:prSet presAssocID="{1420DF04-A902-8D44-9AD2-E6234EF181D2}" presName="dummy2b" presStyleCnt="0"/>
      <dgm:spPr/>
    </dgm:pt>
    <dgm:pt modelId="{9170B345-0646-8640-9E01-EB4FC1300471}" type="pres">
      <dgm:prSet presAssocID="{1420DF04-A902-8D44-9AD2-E6234EF181D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BDDFE8-41AB-114B-9290-4B832CEE6AB5}" type="pres">
      <dgm:prSet presAssocID="{1420DF04-A902-8D44-9AD2-E6234EF181D2}" presName="wedge3" presStyleLbl="node1" presStyleIdx="2" presStyleCnt="3"/>
      <dgm:spPr/>
    </dgm:pt>
    <dgm:pt modelId="{90316832-910A-FD49-AF6B-93E25315FDBF}" type="pres">
      <dgm:prSet presAssocID="{1420DF04-A902-8D44-9AD2-E6234EF181D2}" presName="dummy3a" presStyleCnt="0"/>
      <dgm:spPr/>
    </dgm:pt>
    <dgm:pt modelId="{C65C726B-F7A7-DE41-9DD1-9ABA99CD1B3C}" type="pres">
      <dgm:prSet presAssocID="{1420DF04-A902-8D44-9AD2-E6234EF181D2}" presName="dummy3b" presStyleCnt="0"/>
      <dgm:spPr/>
    </dgm:pt>
    <dgm:pt modelId="{D0FAEDF5-75D5-4048-8D57-00407E8A6A82}" type="pres">
      <dgm:prSet presAssocID="{1420DF04-A902-8D44-9AD2-E6234EF181D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DE77A2B-18B1-2441-86F8-EF12AE7D8FA4}" type="pres">
      <dgm:prSet presAssocID="{1DEF91BC-AAF6-804D-AE72-F73A5380F069}" presName="arrowWedge1" presStyleLbl="fgSibTrans2D1" presStyleIdx="0" presStyleCnt="3"/>
      <dgm:spPr>
        <a:solidFill>
          <a:schemeClr val="bg1"/>
        </a:solidFill>
      </dgm:spPr>
    </dgm:pt>
    <dgm:pt modelId="{7DE10FB4-AC7A-FC45-9144-E4AA09734472}" type="pres">
      <dgm:prSet presAssocID="{92616E8C-23DD-094B-8EE3-13D9A0109593}" presName="arrowWedge2" presStyleLbl="fgSibTrans2D1" presStyleIdx="1" presStyleCnt="3"/>
      <dgm:spPr>
        <a:solidFill>
          <a:schemeClr val="bg1"/>
        </a:solidFill>
      </dgm:spPr>
    </dgm:pt>
    <dgm:pt modelId="{9DD10513-2CC7-7346-8ABF-17EC6A81CD0C}" type="pres">
      <dgm:prSet presAssocID="{8FAAC065-9DC9-7D42-8132-C72D203A599A}" presName="arrowWedge3" presStyleLbl="fgSibTrans2D1" presStyleIdx="2" presStyleCnt="3"/>
      <dgm:spPr>
        <a:solidFill>
          <a:schemeClr val="bg1"/>
        </a:solidFill>
      </dgm:spPr>
    </dgm:pt>
  </dgm:ptLst>
  <dgm:cxnLst>
    <dgm:cxn modelId="{9F120B3F-225D-1044-9F5A-3708A5A1CC4E}" type="presOf" srcId="{E129080F-A38D-E24A-BCB7-E620E1C40043}" destId="{19BDDFE8-41AB-114B-9290-4B832CEE6AB5}" srcOrd="0" destOrd="0" presId="urn:microsoft.com/office/officeart/2005/8/layout/cycle8"/>
    <dgm:cxn modelId="{D62B1944-A4D9-2A4B-B115-093221C4E48C}" type="presOf" srcId="{1420DF04-A902-8D44-9AD2-E6234EF181D2}" destId="{BBFA83DB-005F-CB48-92DE-7B4B441B557B}" srcOrd="0" destOrd="0" presId="urn:microsoft.com/office/officeart/2005/8/layout/cycle8"/>
    <dgm:cxn modelId="{5F1B2D51-3C24-1845-9D1B-3CB06E09ABDC}" srcId="{1420DF04-A902-8D44-9AD2-E6234EF181D2}" destId="{7F2B7A00-83CC-6A4A-A212-CFB5A99D9958}" srcOrd="0" destOrd="0" parTransId="{9E8EBE1B-A6A7-A24C-A75B-BC0FC49C41C8}" sibTransId="{1DEF91BC-AAF6-804D-AE72-F73A5380F069}"/>
    <dgm:cxn modelId="{8FB5F957-6F20-8C4F-B193-D5364483A1A4}" srcId="{1420DF04-A902-8D44-9AD2-E6234EF181D2}" destId="{E129080F-A38D-E24A-BCB7-E620E1C40043}" srcOrd="2" destOrd="0" parTransId="{24AA645A-6890-CD45-9335-5D8F463E2C1C}" sibTransId="{8FAAC065-9DC9-7D42-8132-C72D203A599A}"/>
    <dgm:cxn modelId="{746AE08A-C9EC-8E4F-8857-C7DF0B977D95}" type="presOf" srcId="{7F2B7A00-83CC-6A4A-A212-CFB5A99D9958}" destId="{6F04B95B-57C0-B843-BF77-225C8E4526DC}" srcOrd="0" destOrd="0" presId="urn:microsoft.com/office/officeart/2005/8/layout/cycle8"/>
    <dgm:cxn modelId="{FE5EFEBE-62CC-204F-979C-C22DF121C25A}" type="presOf" srcId="{7F2B7A00-83CC-6A4A-A212-CFB5A99D9958}" destId="{145F0738-B838-6E4A-B816-E73F6BA29232}" srcOrd="1" destOrd="0" presId="urn:microsoft.com/office/officeart/2005/8/layout/cycle8"/>
    <dgm:cxn modelId="{04A3A8C6-8515-9C48-8E1F-A305A385E7F9}" type="presOf" srcId="{3796D22C-FB94-AB49-BE30-07510B8A0E67}" destId="{9170B345-0646-8640-9E01-EB4FC1300471}" srcOrd="1" destOrd="0" presId="urn:microsoft.com/office/officeart/2005/8/layout/cycle8"/>
    <dgm:cxn modelId="{0A5725D1-A823-8441-A3DA-C29652956936}" type="presOf" srcId="{E129080F-A38D-E24A-BCB7-E620E1C40043}" destId="{D0FAEDF5-75D5-4048-8D57-00407E8A6A82}" srcOrd="1" destOrd="0" presId="urn:microsoft.com/office/officeart/2005/8/layout/cycle8"/>
    <dgm:cxn modelId="{D67BC4F1-FF81-5B4B-94E5-AEF4D1E60B76}" type="presOf" srcId="{3796D22C-FB94-AB49-BE30-07510B8A0E67}" destId="{B4F10C2A-0401-2643-8ECC-77653E00E0C1}" srcOrd="0" destOrd="0" presId="urn:microsoft.com/office/officeart/2005/8/layout/cycle8"/>
    <dgm:cxn modelId="{AF4841F2-94D7-CC45-9BCE-D826D4211A31}" srcId="{1420DF04-A902-8D44-9AD2-E6234EF181D2}" destId="{3796D22C-FB94-AB49-BE30-07510B8A0E67}" srcOrd="1" destOrd="0" parTransId="{58D486B0-695D-604B-8A27-435148F6399F}" sibTransId="{92616E8C-23DD-094B-8EE3-13D9A0109593}"/>
    <dgm:cxn modelId="{7B3173FC-8019-6446-BF02-01955223D8E3}" type="presParOf" srcId="{BBFA83DB-005F-CB48-92DE-7B4B441B557B}" destId="{6F04B95B-57C0-B843-BF77-225C8E4526DC}" srcOrd="0" destOrd="0" presId="urn:microsoft.com/office/officeart/2005/8/layout/cycle8"/>
    <dgm:cxn modelId="{3D42E042-7FFD-8B43-8431-7793385AD152}" type="presParOf" srcId="{BBFA83DB-005F-CB48-92DE-7B4B441B557B}" destId="{B87E99AD-B3CD-2841-B4E8-170E72FD66FA}" srcOrd="1" destOrd="0" presId="urn:microsoft.com/office/officeart/2005/8/layout/cycle8"/>
    <dgm:cxn modelId="{BCF7954E-6D87-A54F-9DF5-9EBA0C1D19B9}" type="presParOf" srcId="{BBFA83DB-005F-CB48-92DE-7B4B441B557B}" destId="{8D2B6A48-554B-B748-A21B-7D2B61CACA4E}" srcOrd="2" destOrd="0" presId="urn:microsoft.com/office/officeart/2005/8/layout/cycle8"/>
    <dgm:cxn modelId="{C83BE876-CB62-8A40-9691-740BB10503F2}" type="presParOf" srcId="{BBFA83DB-005F-CB48-92DE-7B4B441B557B}" destId="{145F0738-B838-6E4A-B816-E73F6BA29232}" srcOrd="3" destOrd="0" presId="urn:microsoft.com/office/officeart/2005/8/layout/cycle8"/>
    <dgm:cxn modelId="{905908EB-8682-F942-8F44-DDD9D0622AF7}" type="presParOf" srcId="{BBFA83DB-005F-CB48-92DE-7B4B441B557B}" destId="{B4F10C2A-0401-2643-8ECC-77653E00E0C1}" srcOrd="4" destOrd="0" presId="urn:microsoft.com/office/officeart/2005/8/layout/cycle8"/>
    <dgm:cxn modelId="{F20B3A75-1E37-0842-A8A2-CE60D81FEABE}" type="presParOf" srcId="{BBFA83DB-005F-CB48-92DE-7B4B441B557B}" destId="{FD46762A-64B6-7148-8902-C877E1A21A73}" srcOrd="5" destOrd="0" presId="urn:microsoft.com/office/officeart/2005/8/layout/cycle8"/>
    <dgm:cxn modelId="{5F753458-B98A-DA41-816E-73370EB81B8E}" type="presParOf" srcId="{BBFA83DB-005F-CB48-92DE-7B4B441B557B}" destId="{05CF73EE-9220-574B-AF92-B5245CC9F605}" srcOrd="6" destOrd="0" presId="urn:microsoft.com/office/officeart/2005/8/layout/cycle8"/>
    <dgm:cxn modelId="{114CFB88-CCBD-1443-9C4C-0878C6974DB5}" type="presParOf" srcId="{BBFA83DB-005F-CB48-92DE-7B4B441B557B}" destId="{9170B345-0646-8640-9E01-EB4FC1300471}" srcOrd="7" destOrd="0" presId="urn:microsoft.com/office/officeart/2005/8/layout/cycle8"/>
    <dgm:cxn modelId="{5095A37F-728A-9C49-AACA-D690951FCDB4}" type="presParOf" srcId="{BBFA83DB-005F-CB48-92DE-7B4B441B557B}" destId="{19BDDFE8-41AB-114B-9290-4B832CEE6AB5}" srcOrd="8" destOrd="0" presId="urn:microsoft.com/office/officeart/2005/8/layout/cycle8"/>
    <dgm:cxn modelId="{4A5E02C2-44B9-B348-8DD6-1034C73D887D}" type="presParOf" srcId="{BBFA83DB-005F-CB48-92DE-7B4B441B557B}" destId="{90316832-910A-FD49-AF6B-93E25315FDBF}" srcOrd="9" destOrd="0" presId="urn:microsoft.com/office/officeart/2005/8/layout/cycle8"/>
    <dgm:cxn modelId="{FFDB67C1-8FE6-1B46-8E18-DEF2C3DF5E76}" type="presParOf" srcId="{BBFA83DB-005F-CB48-92DE-7B4B441B557B}" destId="{C65C726B-F7A7-DE41-9DD1-9ABA99CD1B3C}" srcOrd="10" destOrd="0" presId="urn:microsoft.com/office/officeart/2005/8/layout/cycle8"/>
    <dgm:cxn modelId="{776AD142-B207-B749-BAA5-0B59B9279D7E}" type="presParOf" srcId="{BBFA83DB-005F-CB48-92DE-7B4B441B557B}" destId="{D0FAEDF5-75D5-4048-8D57-00407E8A6A82}" srcOrd="11" destOrd="0" presId="urn:microsoft.com/office/officeart/2005/8/layout/cycle8"/>
    <dgm:cxn modelId="{84E0087F-8FDF-304A-AB44-13D3C16A984B}" type="presParOf" srcId="{BBFA83DB-005F-CB48-92DE-7B4B441B557B}" destId="{2DE77A2B-18B1-2441-86F8-EF12AE7D8FA4}" srcOrd="12" destOrd="0" presId="urn:microsoft.com/office/officeart/2005/8/layout/cycle8"/>
    <dgm:cxn modelId="{A5717515-D165-1942-B38E-7648867A40B7}" type="presParOf" srcId="{BBFA83DB-005F-CB48-92DE-7B4B441B557B}" destId="{7DE10FB4-AC7A-FC45-9144-E4AA09734472}" srcOrd="13" destOrd="0" presId="urn:microsoft.com/office/officeart/2005/8/layout/cycle8"/>
    <dgm:cxn modelId="{31F1DE99-1032-164F-9236-D33674E5EC6D}" type="presParOf" srcId="{BBFA83DB-005F-CB48-92DE-7B4B441B557B}" destId="{9DD10513-2CC7-7346-8ABF-17EC6A81CD0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rgbClr val="F36F20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45291A-6A3E-A649-9BB8-B566259B4B77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99B6C5-6226-154B-8489-3FF48880F53B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服务业务</a:t>
          </a:r>
        </a:p>
      </dgm:t>
    </dgm:pt>
    <dgm:pt modelId="{0BFF585C-7C19-A542-BFB1-32E8FC3EB1B1}" cxnId="{18EEC000-697F-BC48-8187-20D22769ACA0}" type="parTrans">
      <dgm:prSet/>
      <dgm:spPr/>
      <dgm:t>
        <a:bodyPr/>
        <a:lstStyle/>
        <a:p>
          <a:endParaRPr lang="zh-CN" altLang="en-US"/>
        </a:p>
      </dgm:t>
    </dgm:pt>
    <dgm:pt modelId="{9B13D97E-50B1-3B41-B366-802B30913F6F}" cxnId="{18EEC000-697F-BC48-8187-20D22769ACA0}" type="sibTrans">
      <dgm:prSet/>
      <dgm:spPr/>
      <dgm:t>
        <a:bodyPr/>
        <a:lstStyle/>
        <a:p>
          <a:endParaRPr lang="zh-CN" altLang="en-US"/>
        </a:p>
      </dgm:t>
    </dgm:pt>
    <dgm:pt modelId="{B331F76B-BDEE-4247-8EC4-7033624115D9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功能完备</a:t>
          </a:r>
        </a:p>
      </dgm:t>
    </dgm:pt>
    <dgm:pt modelId="{A635282D-5881-1A47-AEE7-5DDBD117E2F0}" cxnId="{A9C98751-0211-6C41-8930-BDFCD8D26438}" type="parTrans">
      <dgm:prSet/>
      <dgm:spPr/>
      <dgm:t>
        <a:bodyPr/>
        <a:lstStyle/>
        <a:p>
          <a:endParaRPr lang="zh-CN" altLang="en-US"/>
        </a:p>
      </dgm:t>
    </dgm:pt>
    <dgm:pt modelId="{3C72EF2E-C00D-8945-9B29-1C98B393F5DD}" cxnId="{A9C98751-0211-6C41-8930-BDFCD8D26438}" type="sibTrans">
      <dgm:prSet/>
      <dgm:spPr/>
      <dgm:t>
        <a:bodyPr/>
        <a:lstStyle/>
        <a:p>
          <a:endParaRPr lang="zh-CN" altLang="en-US"/>
        </a:p>
      </dgm:t>
    </dgm:pt>
    <dgm:pt modelId="{BEC03B45-27F7-3A4E-A3CF-7EA8F4FB392A}">
      <dgm:prSet phldrT="[文本]"/>
      <dgm:spPr>
        <a:solidFill>
          <a:srgbClr val="00B29D"/>
        </a:solidFill>
      </dgm:spPr>
      <dgm:t>
        <a:bodyPr/>
        <a:lstStyle/>
        <a:p>
          <a:r>
            <a:rPr lang="zh-CN" altLang="en-US" dirty="0"/>
            <a:t>满足商家</a:t>
          </a:r>
        </a:p>
      </dgm:t>
    </dgm:pt>
    <dgm:pt modelId="{520540EA-F3E1-8C4D-9CBD-441DB6D285B8}" cxnId="{FFB5948C-E040-0A42-B6A9-EFB78D5DAB4D}" type="parTrans">
      <dgm:prSet/>
      <dgm:spPr/>
      <dgm:t>
        <a:bodyPr/>
        <a:lstStyle/>
        <a:p>
          <a:endParaRPr lang="zh-CN" altLang="en-US"/>
        </a:p>
      </dgm:t>
    </dgm:pt>
    <dgm:pt modelId="{CFA0570E-9558-144B-883A-3D0F2C2C314B}" cxnId="{FFB5948C-E040-0A42-B6A9-EFB78D5DAB4D}" type="sibTrans">
      <dgm:prSet/>
      <dgm:spPr/>
      <dgm:t>
        <a:bodyPr/>
        <a:lstStyle/>
        <a:p>
          <a:endParaRPr lang="zh-CN" altLang="en-US"/>
        </a:p>
      </dgm:t>
    </dgm:pt>
    <dgm:pt modelId="{16B557A3-8344-404A-AA5A-DC538A77992B}">
      <dgm:prSet phldrT="[文本]"/>
      <dgm:spPr/>
      <dgm:t>
        <a:bodyPr/>
        <a:lstStyle/>
        <a:p>
          <a:r>
            <a:rPr lang="zh-CN" altLang="en-US" dirty="0"/>
            <a:t>商家端搭建</a:t>
          </a:r>
        </a:p>
      </dgm:t>
    </dgm:pt>
    <dgm:pt modelId="{F79BF558-2F6C-B44E-BCAF-9585622EE835}" cxnId="{BC176125-65F6-6748-9E5C-416F25FCECEB}" type="parTrans">
      <dgm:prSet/>
      <dgm:spPr/>
      <dgm:t>
        <a:bodyPr/>
        <a:lstStyle/>
        <a:p>
          <a:endParaRPr lang="zh-CN" altLang="en-US"/>
        </a:p>
      </dgm:t>
    </dgm:pt>
    <dgm:pt modelId="{B3BC9A19-4CCC-834A-B818-C7B6C9EF37F4}" cxnId="{BC176125-65F6-6748-9E5C-416F25FCECEB}" type="sibTrans">
      <dgm:prSet/>
      <dgm:spPr/>
      <dgm:t>
        <a:bodyPr/>
        <a:lstStyle/>
        <a:p>
          <a:endParaRPr lang="zh-CN" altLang="en-US"/>
        </a:p>
      </dgm:t>
    </dgm:pt>
    <dgm:pt modelId="{C21910EE-D6BD-8242-B36E-DA70A5E4CA14}" type="pres">
      <dgm:prSet presAssocID="{4A45291A-6A3E-A649-9BB8-B566259B4B77}" presName="Name0" presStyleCnt="0">
        <dgm:presLayoutVars>
          <dgm:chMax val="4"/>
          <dgm:resizeHandles val="exact"/>
        </dgm:presLayoutVars>
      </dgm:prSet>
      <dgm:spPr/>
    </dgm:pt>
    <dgm:pt modelId="{AA84D9B0-71FC-1749-93D9-A013105A4E13}" type="pres">
      <dgm:prSet presAssocID="{4A45291A-6A3E-A649-9BB8-B566259B4B77}" presName="ellipse" presStyleLbl="trBgShp" presStyleIdx="0" presStyleCnt="1"/>
      <dgm:spPr/>
    </dgm:pt>
    <dgm:pt modelId="{FC8DF9D8-C7D3-F443-B318-73D1C88E389B}" type="pres">
      <dgm:prSet presAssocID="{4A45291A-6A3E-A649-9BB8-B566259B4B77}" presName="arrow1" presStyleLbl="fgShp" presStyleIdx="0" presStyleCnt="1"/>
      <dgm:spPr/>
    </dgm:pt>
    <dgm:pt modelId="{951A2085-E986-6942-8D12-0FB0696B7018}" type="pres">
      <dgm:prSet presAssocID="{4A45291A-6A3E-A649-9BB8-B566259B4B77}" presName="rectangle" presStyleLbl="revTx" presStyleIdx="0" presStyleCnt="1">
        <dgm:presLayoutVars>
          <dgm:bulletEnabled val="1"/>
        </dgm:presLayoutVars>
      </dgm:prSet>
      <dgm:spPr/>
    </dgm:pt>
    <dgm:pt modelId="{B6391C56-E47A-2042-B21E-133528E055D7}" type="pres">
      <dgm:prSet presAssocID="{B331F76B-BDEE-4247-8EC4-7033624115D9}" presName="item1" presStyleLbl="node1" presStyleIdx="0" presStyleCnt="3">
        <dgm:presLayoutVars>
          <dgm:bulletEnabled val="1"/>
        </dgm:presLayoutVars>
      </dgm:prSet>
      <dgm:spPr/>
    </dgm:pt>
    <dgm:pt modelId="{1A4BEDA3-DB01-8C4B-806C-31314EFB08E6}" type="pres">
      <dgm:prSet presAssocID="{BEC03B45-27F7-3A4E-A3CF-7EA8F4FB392A}" presName="item2" presStyleLbl="node1" presStyleIdx="1" presStyleCnt="3">
        <dgm:presLayoutVars>
          <dgm:bulletEnabled val="1"/>
        </dgm:presLayoutVars>
      </dgm:prSet>
      <dgm:spPr/>
    </dgm:pt>
    <dgm:pt modelId="{B98D3AAF-CE6F-8E47-8F36-45ED7ECF15AB}" type="pres">
      <dgm:prSet presAssocID="{16B557A3-8344-404A-AA5A-DC538A77992B}" presName="item3" presStyleLbl="node1" presStyleIdx="2" presStyleCnt="3">
        <dgm:presLayoutVars>
          <dgm:bulletEnabled val="1"/>
        </dgm:presLayoutVars>
      </dgm:prSet>
      <dgm:spPr/>
    </dgm:pt>
    <dgm:pt modelId="{4C71465C-31EA-4641-B8E1-0B1CC4F4183E}" type="pres">
      <dgm:prSet presAssocID="{4A45291A-6A3E-A649-9BB8-B566259B4B77}" presName="funnel" presStyleLbl="trAlignAcc1" presStyleIdx="0" presStyleCnt="1"/>
      <dgm:spPr/>
    </dgm:pt>
  </dgm:ptLst>
  <dgm:cxnLst>
    <dgm:cxn modelId="{18EEC000-697F-BC48-8187-20D22769ACA0}" srcId="{4A45291A-6A3E-A649-9BB8-B566259B4B77}" destId="{F999B6C5-6226-154B-8489-3FF48880F53B}" srcOrd="0" destOrd="0" parTransId="{0BFF585C-7C19-A542-BFB1-32E8FC3EB1B1}" sibTransId="{9B13D97E-50B1-3B41-B366-802B30913F6F}"/>
    <dgm:cxn modelId="{5695F514-C54F-FF40-9425-706C14AFD5D6}" type="presOf" srcId="{B331F76B-BDEE-4247-8EC4-7033624115D9}" destId="{1A4BEDA3-DB01-8C4B-806C-31314EFB08E6}" srcOrd="0" destOrd="0" presId="urn:microsoft.com/office/officeart/2005/8/layout/funnel1"/>
    <dgm:cxn modelId="{FD16271B-BBEA-974C-9662-7DBD8EBA4D81}" type="presOf" srcId="{4A45291A-6A3E-A649-9BB8-B566259B4B77}" destId="{C21910EE-D6BD-8242-B36E-DA70A5E4CA14}" srcOrd="0" destOrd="0" presId="urn:microsoft.com/office/officeart/2005/8/layout/funnel1"/>
    <dgm:cxn modelId="{485E0720-8D76-514C-B6AE-ACAB514DD455}" type="presOf" srcId="{16B557A3-8344-404A-AA5A-DC538A77992B}" destId="{951A2085-E986-6942-8D12-0FB0696B7018}" srcOrd="0" destOrd="0" presId="urn:microsoft.com/office/officeart/2005/8/layout/funnel1"/>
    <dgm:cxn modelId="{BC176125-65F6-6748-9E5C-416F25FCECEB}" srcId="{4A45291A-6A3E-A649-9BB8-B566259B4B77}" destId="{16B557A3-8344-404A-AA5A-DC538A77992B}" srcOrd="3" destOrd="0" parTransId="{F79BF558-2F6C-B44E-BCAF-9585622EE835}" sibTransId="{B3BC9A19-4CCC-834A-B818-C7B6C9EF37F4}"/>
    <dgm:cxn modelId="{91E8234D-EC71-8D41-9FBE-80EE792832EA}" type="presOf" srcId="{BEC03B45-27F7-3A4E-A3CF-7EA8F4FB392A}" destId="{B6391C56-E47A-2042-B21E-133528E055D7}" srcOrd="0" destOrd="0" presId="urn:microsoft.com/office/officeart/2005/8/layout/funnel1"/>
    <dgm:cxn modelId="{A9C98751-0211-6C41-8930-BDFCD8D26438}" srcId="{4A45291A-6A3E-A649-9BB8-B566259B4B77}" destId="{B331F76B-BDEE-4247-8EC4-7033624115D9}" srcOrd="1" destOrd="0" parTransId="{A635282D-5881-1A47-AEE7-5DDBD117E2F0}" sibTransId="{3C72EF2E-C00D-8945-9B29-1C98B393F5DD}"/>
    <dgm:cxn modelId="{FFB5948C-E040-0A42-B6A9-EFB78D5DAB4D}" srcId="{4A45291A-6A3E-A649-9BB8-B566259B4B77}" destId="{BEC03B45-27F7-3A4E-A3CF-7EA8F4FB392A}" srcOrd="2" destOrd="0" parTransId="{520540EA-F3E1-8C4D-9CBD-441DB6D285B8}" sibTransId="{CFA0570E-9558-144B-883A-3D0F2C2C314B}"/>
    <dgm:cxn modelId="{E89E2F92-B5B0-BE40-9444-ACBEBA45DB94}" type="presOf" srcId="{F999B6C5-6226-154B-8489-3FF48880F53B}" destId="{B98D3AAF-CE6F-8E47-8F36-45ED7ECF15AB}" srcOrd="0" destOrd="0" presId="urn:microsoft.com/office/officeart/2005/8/layout/funnel1"/>
    <dgm:cxn modelId="{8664C589-24BB-7D40-9DE8-BCF20CE8143B}" type="presParOf" srcId="{C21910EE-D6BD-8242-B36E-DA70A5E4CA14}" destId="{AA84D9B0-71FC-1749-93D9-A013105A4E13}" srcOrd="0" destOrd="0" presId="urn:microsoft.com/office/officeart/2005/8/layout/funnel1"/>
    <dgm:cxn modelId="{BDE8851C-0F50-3A4D-A8F8-89ED565EA446}" type="presParOf" srcId="{C21910EE-D6BD-8242-B36E-DA70A5E4CA14}" destId="{FC8DF9D8-C7D3-F443-B318-73D1C88E389B}" srcOrd="1" destOrd="0" presId="urn:microsoft.com/office/officeart/2005/8/layout/funnel1"/>
    <dgm:cxn modelId="{561C1D6B-C631-8F4B-9C68-FAC5C8CA15D6}" type="presParOf" srcId="{C21910EE-D6BD-8242-B36E-DA70A5E4CA14}" destId="{951A2085-E986-6942-8D12-0FB0696B7018}" srcOrd="2" destOrd="0" presId="urn:microsoft.com/office/officeart/2005/8/layout/funnel1"/>
    <dgm:cxn modelId="{CBB8DEE8-82F3-1D40-BFC9-36EF2F4DDDC5}" type="presParOf" srcId="{C21910EE-D6BD-8242-B36E-DA70A5E4CA14}" destId="{B6391C56-E47A-2042-B21E-133528E055D7}" srcOrd="3" destOrd="0" presId="urn:microsoft.com/office/officeart/2005/8/layout/funnel1"/>
    <dgm:cxn modelId="{5B80D6CF-5325-F643-B82C-6BAF2C2578F9}" type="presParOf" srcId="{C21910EE-D6BD-8242-B36E-DA70A5E4CA14}" destId="{1A4BEDA3-DB01-8C4B-806C-31314EFB08E6}" srcOrd="4" destOrd="0" presId="urn:microsoft.com/office/officeart/2005/8/layout/funnel1"/>
    <dgm:cxn modelId="{F7983BD6-70E4-3E47-8A21-D3537216A7F9}" type="presParOf" srcId="{C21910EE-D6BD-8242-B36E-DA70A5E4CA14}" destId="{B98D3AAF-CE6F-8E47-8F36-45ED7ECF15AB}" srcOrd="5" destOrd="0" presId="urn:microsoft.com/office/officeart/2005/8/layout/funnel1"/>
    <dgm:cxn modelId="{825DE2EF-91CE-C74A-A54C-B5E8BEAD1407}" type="presParOf" srcId="{C21910EE-D6BD-8242-B36E-DA70A5E4CA14}" destId="{4C71465C-31EA-4641-B8E1-0B1CC4F4183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A99BB5-C540-8344-A3DC-194E8567B766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54ECAD00-CA48-4046-8719-A140DAA61E91}">
      <dgm:prSet phldrT="[文本]" custT="1"/>
      <dgm:spPr/>
      <dgm:t>
        <a:bodyPr/>
        <a:lstStyle/>
        <a:p>
          <a:r>
            <a:rPr lang="zh-CN" altLang="en-US" sz="10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数据库迁移</a:t>
          </a:r>
        </a:p>
      </dgm:t>
    </dgm:pt>
    <dgm:pt modelId="{20153925-0C75-BB42-9B96-ECBD8689DBBE}" cxnId="{E37A080A-328D-BC46-B31D-81CCB9D60AF5}" type="parTrans">
      <dgm:prSet/>
      <dgm:spPr/>
      <dgm:t>
        <a:bodyPr/>
        <a:lstStyle/>
        <a:p>
          <a:endParaRPr lang="zh-CN" altLang="en-US" sz="1400">
            <a:latin typeface="黑体"/>
            <a:ea typeface="黑体"/>
            <a:cs typeface="黑体"/>
          </a:endParaRPr>
        </a:p>
      </dgm:t>
    </dgm:pt>
    <dgm:pt modelId="{97F08BFE-D126-0648-99DA-88FC67C8FC33}" cxnId="{E37A080A-328D-BC46-B31D-81CCB9D60AF5}" type="sibTrans">
      <dgm:prSet/>
      <dgm:spPr/>
      <dgm:t>
        <a:bodyPr/>
        <a:lstStyle/>
        <a:p>
          <a:endParaRPr lang="zh-CN" altLang="en-US" sz="1400">
            <a:latin typeface="黑体"/>
            <a:ea typeface="黑体"/>
            <a:cs typeface="黑体"/>
          </a:endParaRPr>
        </a:p>
      </dgm:t>
    </dgm:pt>
    <dgm:pt modelId="{83420D2E-3D06-5A41-9957-6D653D6F1FD5}">
      <dgm:prSet custT="1"/>
      <dgm:spPr/>
      <dgm:t>
        <a:bodyPr/>
        <a:lstStyle/>
        <a:p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pc</a:t>
          </a:r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全量</a:t>
          </a:r>
          <a:endParaRPr lang="en-US" altLang="en-US" sz="1000" dirty="0">
            <a:solidFill>
              <a:srgbClr val="FF6600"/>
            </a:solidFill>
            <a:latin typeface="黑体"/>
            <a:ea typeface="黑体"/>
            <a:cs typeface="黑体"/>
          </a:endParaRPr>
        </a:p>
      </dgm:t>
    </dgm:pt>
    <dgm:pt modelId="{207D5209-A3CF-6941-ADE0-240E126CB5B4}" cxnId="{D696465B-26A6-6F41-83E3-259B315B3DAC}" type="parTrans">
      <dgm:prSet/>
      <dgm:spPr/>
      <dgm:t>
        <a:bodyPr/>
        <a:lstStyle/>
        <a:p>
          <a:endParaRPr lang="zh-CN" altLang="en-US" sz="1400">
            <a:latin typeface="黑体"/>
            <a:ea typeface="黑体"/>
            <a:cs typeface="黑体"/>
          </a:endParaRPr>
        </a:p>
      </dgm:t>
    </dgm:pt>
    <dgm:pt modelId="{B44C0BDE-A2D7-2E46-8B67-AF5C86B94B02}" cxnId="{D696465B-26A6-6F41-83E3-259B315B3DAC}" type="sibTrans">
      <dgm:prSet/>
      <dgm:spPr/>
      <dgm:t>
        <a:bodyPr/>
        <a:lstStyle/>
        <a:p>
          <a:endParaRPr lang="zh-CN" altLang="en-US" sz="1400">
            <a:latin typeface="黑体"/>
            <a:ea typeface="黑体"/>
            <a:cs typeface="黑体"/>
          </a:endParaRPr>
        </a:p>
      </dgm:t>
    </dgm:pt>
    <dgm:pt modelId="{2824BF15-BBBE-4B47-B620-DA348D154BE7}">
      <dgm:prSet phldrT="[文本]" custT="1"/>
      <dgm:spPr/>
      <dgm:t>
        <a:bodyPr/>
        <a:lstStyle/>
        <a:p>
          <a:r>
            <a:rPr lang="zh-CN" altLang="en-US" sz="9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后端新服务上线</a:t>
          </a:r>
        </a:p>
      </dgm:t>
    </dgm:pt>
    <dgm:pt modelId="{7D26373A-0C03-2F4A-8504-2EC5DAD1F9F3}" cxnId="{35BB0638-2B0E-6242-B4AC-C3459B4743C6}" type="parTrans">
      <dgm:prSet/>
      <dgm:spPr/>
      <dgm:t>
        <a:bodyPr/>
        <a:lstStyle/>
        <a:p>
          <a:endParaRPr lang="zh-CN" altLang="en-US"/>
        </a:p>
      </dgm:t>
    </dgm:pt>
    <dgm:pt modelId="{DF6BAE97-BDC2-FC4C-8204-E167CECF9845}" cxnId="{35BB0638-2B0E-6242-B4AC-C3459B4743C6}" type="sibTrans">
      <dgm:prSet/>
      <dgm:spPr/>
      <dgm:t>
        <a:bodyPr/>
        <a:lstStyle/>
        <a:p>
          <a:endParaRPr lang="zh-CN" altLang="en-US"/>
        </a:p>
      </dgm:t>
    </dgm:pt>
    <dgm:pt modelId="{13A76D89-6B34-004E-A439-C2AB89CDF658}">
      <dgm:prSet phldrT="[文本]" custT="1"/>
      <dgm:spPr/>
      <dgm:t>
        <a:bodyPr/>
        <a:lstStyle/>
        <a:p>
          <a:r>
            <a:rPr lang="en-US" altLang="zh-CN" sz="10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pc</a:t>
          </a:r>
          <a:r>
            <a:rPr lang="zh-CN" altLang="en-US" sz="10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灰度</a:t>
          </a:r>
        </a:p>
      </dgm:t>
    </dgm:pt>
    <dgm:pt modelId="{088592FC-B40B-C847-9579-4AEE988DD2DD}" cxnId="{D44C035C-5DB4-0649-A16D-C95B111FDFA6}" type="parTrans">
      <dgm:prSet/>
      <dgm:spPr/>
      <dgm:t>
        <a:bodyPr/>
        <a:lstStyle/>
        <a:p>
          <a:endParaRPr lang="zh-CN" altLang="en-US"/>
        </a:p>
      </dgm:t>
    </dgm:pt>
    <dgm:pt modelId="{46F88329-DF6D-B84A-895F-D0E1DBB8772B}" cxnId="{D44C035C-5DB4-0649-A16D-C95B111FDFA6}" type="sibTrans">
      <dgm:prSet/>
      <dgm:spPr/>
      <dgm:t>
        <a:bodyPr/>
        <a:lstStyle/>
        <a:p>
          <a:endParaRPr lang="zh-CN" altLang="en-US"/>
        </a:p>
      </dgm:t>
    </dgm:pt>
    <dgm:pt modelId="{4FFBBA90-20E4-0C4C-8957-D99F505E84FC}">
      <dgm:prSet custT="1"/>
      <dgm:spPr/>
      <dgm:t>
        <a:bodyPr/>
        <a:lstStyle/>
        <a:p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app</a:t>
          </a:r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灰度</a:t>
          </a:r>
          <a:endParaRPr lang="en-US" altLang="en-US" sz="1000" dirty="0">
            <a:solidFill>
              <a:srgbClr val="FF6600"/>
            </a:solidFill>
            <a:latin typeface="黑体"/>
            <a:ea typeface="黑体"/>
            <a:cs typeface="黑体"/>
          </a:endParaRPr>
        </a:p>
      </dgm:t>
    </dgm:pt>
    <dgm:pt modelId="{F80D98F3-92DF-F041-9A1D-36CCBB45488D}" cxnId="{5620CDFF-6531-374A-AEF3-E12A09B81D91}" type="parTrans">
      <dgm:prSet/>
      <dgm:spPr/>
      <dgm:t>
        <a:bodyPr/>
        <a:lstStyle/>
        <a:p>
          <a:endParaRPr lang="zh-CN" altLang="en-US"/>
        </a:p>
      </dgm:t>
    </dgm:pt>
    <dgm:pt modelId="{319EB5FA-4E76-C342-9AD7-31539B2C4ABC}" cxnId="{5620CDFF-6531-374A-AEF3-E12A09B81D91}" type="sibTrans">
      <dgm:prSet/>
      <dgm:spPr/>
      <dgm:t>
        <a:bodyPr/>
        <a:lstStyle/>
        <a:p>
          <a:endParaRPr lang="zh-CN" altLang="en-US"/>
        </a:p>
      </dgm:t>
    </dgm:pt>
    <dgm:pt modelId="{70822D01-F9AC-D84A-BC9A-69B03A80555C}">
      <dgm:prSet custT="1"/>
      <dgm:spPr/>
      <dgm:t>
        <a:bodyPr/>
        <a:lstStyle/>
        <a:p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app</a:t>
          </a:r>
          <a:r>
            <a:rPr lang="en-US" altLang="en-US" sz="1000" dirty="0">
              <a:solidFill>
                <a:srgbClr val="FF6600"/>
              </a:solidFill>
              <a:latin typeface="黑体"/>
              <a:ea typeface="黑体"/>
              <a:cs typeface="黑体"/>
            </a:rPr>
            <a:t>全量</a:t>
          </a:r>
          <a:endParaRPr lang="en-US" altLang="en-US" sz="1000" dirty="0">
            <a:solidFill>
              <a:srgbClr val="FF6600"/>
            </a:solidFill>
            <a:latin typeface="黑体"/>
            <a:ea typeface="黑体"/>
            <a:cs typeface="黑体"/>
          </a:endParaRPr>
        </a:p>
      </dgm:t>
    </dgm:pt>
    <dgm:pt modelId="{B444FA4D-FC2B-064A-A4EA-0361EA679151}" cxnId="{08B3EDF8-6FA5-B747-8B4B-430BBD66BFA2}" type="parTrans">
      <dgm:prSet/>
      <dgm:spPr/>
      <dgm:t>
        <a:bodyPr/>
        <a:lstStyle/>
        <a:p>
          <a:endParaRPr lang="zh-CN" altLang="en-US"/>
        </a:p>
      </dgm:t>
    </dgm:pt>
    <dgm:pt modelId="{3D469D1E-40E7-2041-9FE2-16EBED99B60A}" cxnId="{08B3EDF8-6FA5-B747-8B4B-430BBD66BFA2}" type="sibTrans">
      <dgm:prSet/>
      <dgm:spPr/>
      <dgm:t>
        <a:bodyPr/>
        <a:lstStyle/>
        <a:p>
          <a:endParaRPr lang="zh-CN" altLang="en-US"/>
        </a:p>
      </dgm:t>
    </dgm:pt>
    <dgm:pt modelId="{B71B60B5-C873-8540-AD4E-A488830BCCF2}" type="pres">
      <dgm:prSet presAssocID="{FDA99BB5-C540-8344-A3DC-194E8567B766}" presName="Name0" presStyleCnt="0">
        <dgm:presLayoutVars>
          <dgm:dir/>
          <dgm:resizeHandles val="exact"/>
        </dgm:presLayoutVars>
      </dgm:prSet>
      <dgm:spPr/>
    </dgm:pt>
    <dgm:pt modelId="{732BD223-D248-394C-B722-48DB3BC99749}" type="pres">
      <dgm:prSet presAssocID="{FDA99BB5-C540-8344-A3DC-194E8567B766}" presName="arrow" presStyleLbl="bgShp" presStyleIdx="0" presStyleCnt="1"/>
      <dgm:spPr>
        <a:solidFill>
          <a:srgbClr val="FF6600"/>
        </a:solidFill>
      </dgm:spPr>
    </dgm:pt>
    <dgm:pt modelId="{6C5960F5-081B-7B40-A410-C6A30E9AD558}" type="pres">
      <dgm:prSet presAssocID="{FDA99BB5-C540-8344-A3DC-194E8567B766}" presName="points" presStyleCnt="0"/>
      <dgm:spPr/>
    </dgm:pt>
    <dgm:pt modelId="{D3504529-4516-0C44-86D2-A9BBBDCB2C6E}" type="pres">
      <dgm:prSet presAssocID="{54ECAD00-CA48-4046-8719-A140DAA61E91}" presName="compositeA" presStyleCnt="0"/>
      <dgm:spPr/>
    </dgm:pt>
    <dgm:pt modelId="{A5808321-5FD4-C244-861F-8F29C297006B}" type="pres">
      <dgm:prSet presAssocID="{54ECAD00-CA48-4046-8719-A140DAA61E91}" presName="textA" presStyleLbl="revTx" presStyleIdx="0" presStyleCnt="6" custScaleX="145198">
        <dgm:presLayoutVars>
          <dgm:bulletEnabled val="1"/>
        </dgm:presLayoutVars>
      </dgm:prSet>
      <dgm:spPr/>
    </dgm:pt>
    <dgm:pt modelId="{93F47A90-922D-9240-B520-4C0A7460DE01}" type="pres">
      <dgm:prSet presAssocID="{54ECAD00-CA48-4046-8719-A140DAA61E91}" presName="circleA" presStyleLbl="node1" presStyleIdx="0" presStyleCnt="6" custLinFactNeighborX="24020" custLinFactNeighborY="14107"/>
      <dgm:spPr/>
    </dgm:pt>
    <dgm:pt modelId="{0A31BC7C-84A6-D84F-9CAD-8154A737FA4C}" type="pres">
      <dgm:prSet presAssocID="{54ECAD00-CA48-4046-8719-A140DAA61E91}" presName="spaceA" presStyleCnt="0"/>
      <dgm:spPr/>
    </dgm:pt>
    <dgm:pt modelId="{6EF0288D-247E-3C4B-896E-FE80AA8BCA8A}" type="pres">
      <dgm:prSet presAssocID="{97F08BFE-D126-0648-99DA-88FC67C8FC33}" presName="space" presStyleCnt="0"/>
      <dgm:spPr/>
    </dgm:pt>
    <dgm:pt modelId="{CF6CC6E4-2A8D-2844-BA01-ED60A2A5991C}" type="pres">
      <dgm:prSet presAssocID="{2824BF15-BBBE-4B47-B620-DA348D154BE7}" presName="compositeB" presStyleCnt="0"/>
      <dgm:spPr/>
    </dgm:pt>
    <dgm:pt modelId="{716A6716-C137-734D-9D37-0F1EE5446CAF}" type="pres">
      <dgm:prSet presAssocID="{2824BF15-BBBE-4B47-B620-DA348D154BE7}" presName="textB" presStyleLbl="revTx" presStyleIdx="1" presStyleCnt="6" custScaleX="142569" custScaleY="140127" custLinFactNeighborX="5773" custLinFactNeighborY="61848">
        <dgm:presLayoutVars>
          <dgm:bulletEnabled val="1"/>
        </dgm:presLayoutVars>
      </dgm:prSet>
      <dgm:spPr/>
    </dgm:pt>
    <dgm:pt modelId="{B1C53C13-2E2A-B749-9FE0-9D6007831891}" type="pres">
      <dgm:prSet presAssocID="{2824BF15-BBBE-4B47-B620-DA348D154BE7}" presName="circleB" presStyleLbl="node1" presStyleIdx="1" presStyleCnt="6"/>
      <dgm:spPr/>
    </dgm:pt>
    <dgm:pt modelId="{735EDC69-E789-F543-A52B-106DE901A44D}" type="pres">
      <dgm:prSet presAssocID="{2824BF15-BBBE-4B47-B620-DA348D154BE7}" presName="spaceB" presStyleCnt="0"/>
      <dgm:spPr/>
    </dgm:pt>
    <dgm:pt modelId="{275E47C0-3A3D-7948-B645-CF1B33174AC4}" type="pres">
      <dgm:prSet presAssocID="{DF6BAE97-BDC2-FC4C-8204-E167CECF9845}" presName="space" presStyleCnt="0"/>
      <dgm:spPr/>
    </dgm:pt>
    <dgm:pt modelId="{581489DA-454F-114F-BC51-A68ABA400706}" type="pres">
      <dgm:prSet presAssocID="{13A76D89-6B34-004E-A439-C2AB89CDF658}" presName="compositeA" presStyleCnt="0"/>
      <dgm:spPr/>
    </dgm:pt>
    <dgm:pt modelId="{8BEB3700-F61C-0847-A7F9-FB9FC4CA1C33}" type="pres">
      <dgm:prSet presAssocID="{13A76D89-6B34-004E-A439-C2AB89CDF658}" presName="textA" presStyleLbl="revTx" presStyleIdx="2" presStyleCnt="6">
        <dgm:presLayoutVars>
          <dgm:bulletEnabled val="1"/>
        </dgm:presLayoutVars>
      </dgm:prSet>
      <dgm:spPr/>
    </dgm:pt>
    <dgm:pt modelId="{58DC010F-16A9-EA4B-9604-D07AABC1265E}" type="pres">
      <dgm:prSet presAssocID="{13A76D89-6B34-004E-A439-C2AB89CDF658}" presName="circleA" presStyleLbl="node1" presStyleIdx="2" presStyleCnt="6"/>
      <dgm:spPr/>
    </dgm:pt>
    <dgm:pt modelId="{A4DBE455-2D7F-7745-9ED5-B2997BBCBD1E}" type="pres">
      <dgm:prSet presAssocID="{13A76D89-6B34-004E-A439-C2AB89CDF658}" presName="spaceA" presStyleCnt="0"/>
      <dgm:spPr/>
    </dgm:pt>
    <dgm:pt modelId="{7F2F26F4-E160-3E47-B038-626B6411C6B7}" type="pres">
      <dgm:prSet presAssocID="{46F88329-DF6D-B84A-895F-D0E1DBB8772B}" presName="space" presStyleCnt="0"/>
      <dgm:spPr/>
    </dgm:pt>
    <dgm:pt modelId="{82DE26FD-F48F-2147-B277-08F6F8F56064}" type="pres">
      <dgm:prSet presAssocID="{83420D2E-3D06-5A41-9957-6D653D6F1FD5}" presName="compositeB" presStyleCnt="0"/>
      <dgm:spPr/>
    </dgm:pt>
    <dgm:pt modelId="{38C990AC-AD93-4A46-B172-17C038A49C2D}" type="pres">
      <dgm:prSet presAssocID="{83420D2E-3D06-5A41-9957-6D653D6F1FD5}" presName="textB" presStyleLbl="revTx" presStyleIdx="3" presStyleCnt="6">
        <dgm:presLayoutVars>
          <dgm:bulletEnabled val="1"/>
        </dgm:presLayoutVars>
      </dgm:prSet>
      <dgm:spPr/>
    </dgm:pt>
    <dgm:pt modelId="{AD37CE62-C612-0D44-8623-2EEB5ADD89D4}" type="pres">
      <dgm:prSet presAssocID="{83420D2E-3D06-5A41-9957-6D653D6F1FD5}" presName="circleB" presStyleLbl="node1" presStyleIdx="3" presStyleCnt="6"/>
      <dgm:spPr/>
    </dgm:pt>
    <dgm:pt modelId="{7C76216E-95CA-9444-B676-6B50804686E8}" type="pres">
      <dgm:prSet presAssocID="{83420D2E-3D06-5A41-9957-6D653D6F1FD5}" presName="spaceB" presStyleCnt="0"/>
      <dgm:spPr/>
    </dgm:pt>
    <dgm:pt modelId="{B5B66413-B8BD-034F-8697-DC5D27C72AB1}" type="pres">
      <dgm:prSet presAssocID="{B44C0BDE-A2D7-2E46-8B67-AF5C86B94B02}" presName="space" presStyleCnt="0"/>
      <dgm:spPr/>
    </dgm:pt>
    <dgm:pt modelId="{6AC4F04E-2F15-B649-AC2F-A66DBB594CE9}" type="pres">
      <dgm:prSet presAssocID="{4FFBBA90-20E4-0C4C-8957-D99F505E84FC}" presName="compositeA" presStyleCnt="0"/>
      <dgm:spPr/>
    </dgm:pt>
    <dgm:pt modelId="{D6C17B6C-B17B-0840-BFA4-2717CD89DC5C}" type="pres">
      <dgm:prSet presAssocID="{4FFBBA90-20E4-0C4C-8957-D99F505E84FC}" presName="textA" presStyleLbl="revTx" presStyleIdx="4" presStyleCnt="6">
        <dgm:presLayoutVars>
          <dgm:bulletEnabled val="1"/>
        </dgm:presLayoutVars>
      </dgm:prSet>
      <dgm:spPr/>
    </dgm:pt>
    <dgm:pt modelId="{981E5149-29F1-3C4E-8440-A6A082E14FF7}" type="pres">
      <dgm:prSet presAssocID="{4FFBBA90-20E4-0C4C-8957-D99F505E84FC}" presName="circleA" presStyleLbl="node1" presStyleIdx="4" presStyleCnt="6"/>
      <dgm:spPr/>
    </dgm:pt>
    <dgm:pt modelId="{DEB5C284-DF24-5047-868E-88CF390A45F3}" type="pres">
      <dgm:prSet presAssocID="{4FFBBA90-20E4-0C4C-8957-D99F505E84FC}" presName="spaceA" presStyleCnt="0"/>
      <dgm:spPr/>
    </dgm:pt>
    <dgm:pt modelId="{B450E14A-51A4-924E-AF75-5A946253BD4F}" type="pres">
      <dgm:prSet presAssocID="{319EB5FA-4E76-C342-9AD7-31539B2C4ABC}" presName="space" presStyleCnt="0"/>
      <dgm:spPr/>
    </dgm:pt>
    <dgm:pt modelId="{E802626B-57F7-6D4B-B324-9588C78544D6}" type="pres">
      <dgm:prSet presAssocID="{70822D01-F9AC-D84A-BC9A-69B03A80555C}" presName="compositeB" presStyleCnt="0"/>
      <dgm:spPr/>
    </dgm:pt>
    <dgm:pt modelId="{66AA7106-4238-A846-8325-406F53296D00}" type="pres">
      <dgm:prSet presAssocID="{70822D01-F9AC-D84A-BC9A-69B03A80555C}" presName="textB" presStyleLbl="revTx" presStyleIdx="5" presStyleCnt="6">
        <dgm:presLayoutVars>
          <dgm:bulletEnabled val="1"/>
        </dgm:presLayoutVars>
      </dgm:prSet>
      <dgm:spPr/>
    </dgm:pt>
    <dgm:pt modelId="{67408024-99B7-5741-AD69-2297C52DB7EA}" type="pres">
      <dgm:prSet presAssocID="{70822D01-F9AC-D84A-BC9A-69B03A80555C}" presName="circleB" presStyleLbl="node1" presStyleIdx="5" presStyleCnt="6"/>
      <dgm:spPr/>
    </dgm:pt>
    <dgm:pt modelId="{EE33C94B-3D87-3C4E-B43C-3FCA944EBF77}" type="pres">
      <dgm:prSet presAssocID="{70822D01-F9AC-D84A-BC9A-69B03A80555C}" presName="spaceB" presStyleCnt="0"/>
      <dgm:spPr/>
    </dgm:pt>
  </dgm:ptLst>
  <dgm:cxnLst>
    <dgm:cxn modelId="{E37A080A-328D-BC46-B31D-81CCB9D60AF5}" srcId="{FDA99BB5-C540-8344-A3DC-194E8567B766}" destId="{54ECAD00-CA48-4046-8719-A140DAA61E91}" srcOrd="0" destOrd="0" parTransId="{20153925-0C75-BB42-9B96-ECBD8689DBBE}" sibTransId="{97F08BFE-D126-0648-99DA-88FC67C8FC33}"/>
    <dgm:cxn modelId="{35BB0638-2B0E-6242-B4AC-C3459B4743C6}" srcId="{FDA99BB5-C540-8344-A3DC-194E8567B766}" destId="{2824BF15-BBBE-4B47-B620-DA348D154BE7}" srcOrd="1" destOrd="0" parTransId="{7D26373A-0C03-2F4A-8504-2EC5DAD1F9F3}" sibTransId="{DF6BAE97-BDC2-FC4C-8204-E167CECF9845}"/>
    <dgm:cxn modelId="{30E6084C-6C3C-4E46-8A94-3FCEE07D7D63}" type="presOf" srcId="{70822D01-F9AC-D84A-BC9A-69B03A80555C}" destId="{66AA7106-4238-A846-8325-406F53296D00}" srcOrd="0" destOrd="0" presId="urn:microsoft.com/office/officeart/2005/8/layout/hProcess11"/>
    <dgm:cxn modelId="{3EA79551-A1B2-FA4D-9751-0A0FD14566EF}" type="presOf" srcId="{83420D2E-3D06-5A41-9957-6D653D6F1FD5}" destId="{38C990AC-AD93-4A46-B172-17C038A49C2D}" srcOrd="0" destOrd="0" presId="urn:microsoft.com/office/officeart/2005/8/layout/hProcess11"/>
    <dgm:cxn modelId="{D696465B-26A6-6F41-83E3-259B315B3DAC}" srcId="{FDA99BB5-C540-8344-A3DC-194E8567B766}" destId="{83420D2E-3D06-5A41-9957-6D653D6F1FD5}" srcOrd="3" destOrd="0" parTransId="{207D5209-A3CF-6941-ADE0-240E126CB5B4}" sibTransId="{B44C0BDE-A2D7-2E46-8B67-AF5C86B94B02}"/>
    <dgm:cxn modelId="{D44C035C-5DB4-0649-A16D-C95B111FDFA6}" srcId="{FDA99BB5-C540-8344-A3DC-194E8567B766}" destId="{13A76D89-6B34-004E-A439-C2AB89CDF658}" srcOrd="2" destOrd="0" parTransId="{088592FC-B40B-C847-9579-4AEE988DD2DD}" sibTransId="{46F88329-DF6D-B84A-895F-D0E1DBB8772B}"/>
    <dgm:cxn modelId="{C6152E69-8466-5D45-9EAF-D14DFE7662D7}" type="presOf" srcId="{2824BF15-BBBE-4B47-B620-DA348D154BE7}" destId="{716A6716-C137-734D-9D37-0F1EE5446CAF}" srcOrd="0" destOrd="0" presId="urn:microsoft.com/office/officeart/2005/8/layout/hProcess11"/>
    <dgm:cxn modelId="{A61CB790-BE69-2C46-8EB8-BA11BCAAA7E3}" type="presOf" srcId="{FDA99BB5-C540-8344-A3DC-194E8567B766}" destId="{B71B60B5-C873-8540-AD4E-A488830BCCF2}" srcOrd="0" destOrd="0" presId="urn:microsoft.com/office/officeart/2005/8/layout/hProcess11"/>
    <dgm:cxn modelId="{E5593FB4-E4D6-054B-AE35-578EE36D1291}" type="presOf" srcId="{13A76D89-6B34-004E-A439-C2AB89CDF658}" destId="{8BEB3700-F61C-0847-A7F9-FB9FC4CA1C33}" srcOrd="0" destOrd="0" presId="urn:microsoft.com/office/officeart/2005/8/layout/hProcess11"/>
    <dgm:cxn modelId="{7FB8CDCE-770E-FB4E-9A0E-5E99E03DCF9B}" type="presOf" srcId="{54ECAD00-CA48-4046-8719-A140DAA61E91}" destId="{A5808321-5FD4-C244-861F-8F29C297006B}" srcOrd="0" destOrd="0" presId="urn:microsoft.com/office/officeart/2005/8/layout/hProcess11"/>
    <dgm:cxn modelId="{94CCD3E5-07C3-A74B-A4B5-0B3C249D938D}" type="presOf" srcId="{4FFBBA90-20E4-0C4C-8957-D99F505E84FC}" destId="{D6C17B6C-B17B-0840-BFA4-2717CD89DC5C}" srcOrd="0" destOrd="0" presId="urn:microsoft.com/office/officeart/2005/8/layout/hProcess11"/>
    <dgm:cxn modelId="{08B3EDF8-6FA5-B747-8B4B-430BBD66BFA2}" srcId="{FDA99BB5-C540-8344-A3DC-194E8567B766}" destId="{70822D01-F9AC-D84A-BC9A-69B03A80555C}" srcOrd="5" destOrd="0" parTransId="{B444FA4D-FC2B-064A-A4EA-0361EA679151}" sibTransId="{3D469D1E-40E7-2041-9FE2-16EBED99B60A}"/>
    <dgm:cxn modelId="{5620CDFF-6531-374A-AEF3-E12A09B81D91}" srcId="{FDA99BB5-C540-8344-A3DC-194E8567B766}" destId="{4FFBBA90-20E4-0C4C-8957-D99F505E84FC}" srcOrd="4" destOrd="0" parTransId="{F80D98F3-92DF-F041-9A1D-36CCBB45488D}" sibTransId="{319EB5FA-4E76-C342-9AD7-31539B2C4ABC}"/>
    <dgm:cxn modelId="{84C6F39C-0763-5947-B3FC-441114C9A69B}" type="presParOf" srcId="{B71B60B5-C873-8540-AD4E-A488830BCCF2}" destId="{732BD223-D248-394C-B722-48DB3BC99749}" srcOrd="0" destOrd="0" presId="urn:microsoft.com/office/officeart/2005/8/layout/hProcess11"/>
    <dgm:cxn modelId="{13B47C93-84F0-B948-B51B-B59BA653DCF1}" type="presParOf" srcId="{B71B60B5-C873-8540-AD4E-A488830BCCF2}" destId="{6C5960F5-081B-7B40-A410-C6A30E9AD558}" srcOrd="1" destOrd="0" presId="urn:microsoft.com/office/officeart/2005/8/layout/hProcess11"/>
    <dgm:cxn modelId="{1A4D31A9-13D4-3343-A174-5A7F41D83AD4}" type="presParOf" srcId="{6C5960F5-081B-7B40-A410-C6A30E9AD558}" destId="{D3504529-4516-0C44-86D2-A9BBBDCB2C6E}" srcOrd="0" destOrd="0" presId="urn:microsoft.com/office/officeart/2005/8/layout/hProcess11"/>
    <dgm:cxn modelId="{A2ABA325-9D89-CC48-A434-B2671B1B3F8B}" type="presParOf" srcId="{D3504529-4516-0C44-86D2-A9BBBDCB2C6E}" destId="{A5808321-5FD4-C244-861F-8F29C297006B}" srcOrd="0" destOrd="0" presId="urn:microsoft.com/office/officeart/2005/8/layout/hProcess11"/>
    <dgm:cxn modelId="{669C8071-1A40-DD45-BE78-6685B5E43F39}" type="presParOf" srcId="{D3504529-4516-0C44-86D2-A9BBBDCB2C6E}" destId="{93F47A90-922D-9240-B520-4C0A7460DE01}" srcOrd="1" destOrd="0" presId="urn:microsoft.com/office/officeart/2005/8/layout/hProcess11"/>
    <dgm:cxn modelId="{7BB01B53-3904-5946-AB14-B682A2E1E99C}" type="presParOf" srcId="{D3504529-4516-0C44-86D2-A9BBBDCB2C6E}" destId="{0A31BC7C-84A6-D84F-9CAD-8154A737FA4C}" srcOrd="2" destOrd="0" presId="urn:microsoft.com/office/officeart/2005/8/layout/hProcess11"/>
    <dgm:cxn modelId="{8974814E-7A1B-9F4F-8A5E-8D4E30E55013}" type="presParOf" srcId="{6C5960F5-081B-7B40-A410-C6A30E9AD558}" destId="{6EF0288D-247E-3C4B-896E-FE80AA8BCA8A}" srcOrd="1" destOrd="0" presId="urn:microsoft.com/office/officeart/2005/8/layout/hProcess11"/>
    <dgm:cxn modelId="{494D6F20-546D-2046-820B-518133DA1C4E}" type="presParOf" srcId="{6C5960F5-081B-7B40-A410-C6A30E9AD558}" destId="{CF6CC6E4-2A8D-2844-BA01-ED60A2A5991C}" srcOrd="2" destOrd="0" presId="urn:microsoft.com/office/officeart/2005/8/layout/hProcess11"/>
    <dgm:cxn modelId="{C644AD05-C2B0-8744-9705-F52E64F557FD}" type="presParOf" srcId="{CF6CC6E4-2A8D-2844-BA01-ED60A2A5991C}" destId="{716A6716-C137-734D-9D37-0F1EE5446CAF}" srcOrd="0" destOrd="0" presId="urn:microsoft.com/office/officeart/2005/8/layout/hProcess11"/>
    <dgm:cxn modelId="{92521584-CA4F-DE41-A969-04B733EC75F7}" type="presParOf" srcId="{CF6CC6E4-2A8D-2844-BA01-ED60A2A5991C}" destId="{B1C53C13-2E2A-B749-9FE0-9D6007831891}" srcOrd="1" destOrd="0" presId="urn:microsoft.com/office/officeart/2005/8/layout/hProcess11"/>
    <dgm:cxn modelId="{4F229827-7540-1045-8D45-373C13264E46}" type="presParOf" srcId="{CF6CC6E4-2A8D-2844-BA01-ED60A2A5991C}" destId="{735EDC69-E789-F543-A52B-106DE901A44D}" srcOrd="2" destOrd="0" presId="urn:microsoft.com/office/officeart/2005/8/layout/hProcess11"/>
    <dgm:cxn modelId="{68DB9605-ADAC-9D4C-9672-0D1A6E6F5232}" type="presParOf" srcId="{6C5960F5-081B-7B40-A410-C6A30E9AD558}" destId="{275E47C0-3A3D-7948-B645-CF1B33174AC4}" srcOrd="3" destOrd="0" presId="urn:microsoft.com/office/officeart/2005/8/layout/hProcess11"/>
    <dgm:cxn modelId="{1298C332-2173-1749-8FA3-CE7F3CCD94FB}" type="presParOf" srcId="{6C5960F5-081B-7B40-A410-C6A30E9AD558}" destId="{581489DA-454F-114F-BC51-A68ABA400706}" srcOrd="4" destOrd="0" presId="urn:microsoft.com/office/officeart/2005/8/layout/hProcess11"/>
    <dgm:cxn modelId="{4053E537-7F96-FD43-9958-3F748F118245}" type="presParOf" srcId="{581489DA-454F-114F-BC51-A68ABA400706}" destId="{8BEB3700-F61C-0847-A7F9-FB9FC4CA1C33}" srcOrd="0" destOrd="0" presId="urn:microsoft.com/office/officeart/2005/8/layout/hProcess11"/>
    <dgm:cxn modelId="{2631BF2E-3CC8-5743-A6EF-14CAD2701500}" type="presParOf" srcId="{581489DA-454F-114F-BC51-A68ABA400706}" destId="{58DC010F-16A9-EA4B-9604-D07AABC1265E}" srcOrd="1" destOrd="0" presId="urn:microsoft.com/office/officeart/2005/8/layout/hProcess11"/>
    <dgm:cxn modelId="{479B9ED2-ADC2-1848-8A61-6368EB7C63E1}" type="presParOf" srcId="{581489DA-454F-114F-BC51-A68ABA400706}" destId="{A4DBE455-2D7F-7745-9ED5-B2997BBCBD1E}" srcOrd="2" destOrd="0" presId="urn:microsoft.com/office/officeart/2005/8/layout/hProcess11"/>
    <dgm:cxn modelId="{48BDC816-8DA0-FF45-8C68-3F485382725A}" type="presParOf" srcId="{6C5960F5-081B-7B40-A410-C6A30E9AD558}" destId="{7F2F26F4-E160-3E47-B038-626B6411C6B7}" srcOrd="5" destOrd="0" presId="urn:microsoft.com/office/officeart/2005/8/layout/hProcess11"/>
    <dgm:cxn modelId="{7124BE60-001E-5946-99E1-45F5B82175B0}" type="presParOf" srcId="{6C5960F5-081B-7B40-A410-C6A30E9AD558}" destId="{82DE26FD-F48F-2147-B277-08F6F8F56064}" srcOrd="6" destOrd="0" presId="urn:microsoft.com/office/officeart/2005/8/layout/hProcess11"/>
    <dgm:cxn modelId="{54DF4072-C92F-F643-A343-E03A67761CD7}" type="presParOf" srcId="{82DE26FD-F48F-2147-B277-08F6F8F56064}" destId="{38C990AC-AD93-4A46-B172-17C038A49C2D}" srcOrd="0" destOrd="0" presId="urn:microsoft.com/office/officeart/2005/8/layout/hProcess11"/>
    <dgm:cxn modelId="{03325E42-C9B0-F147-B04E-D15FA65F72AB}" type="presParOf" srcId="{82DE26FD-F48F-2147-B277-08F6F8F56064}" destId="{AD37CE62-C612-0D44-8623-2EEB5ADD89D4}" srcOrd="1" destOrd="0" presId="urn:microsoft.com/office/officeart/2005/8/layout/hProcess11"/>
    <dgm:cxn modelId="{FD55D1DF-42CD-B141-A50A-3F054886EB66}" type="presParOf" srcId="{82DE26FD-F48F-2147-B277-08F6F8F56064}" destId="{7C76216E-95CA-9444-B676-6B50804686E8}" srcOrd="2" destOrd="0" presId="urn:microsoft.com/office/officeart/2005/8/layout/hProcess11"/>
    <dgm:cxn modelId="{85AF7624-257D-4946-A162-09E09FD8645A}" type="presParOf" srcId="{6C5960F5-081B-7B40-A410-C6A30E9AD558}" destId="{B5B66413-B8BD-034F-8697-DC5D27C72AB1}" srcOrd="7" destOrd="0" presId="urn:microsoft.com/office/officeart/2005/8/layout/hProcess11"/>
    <dgm:cxn modelId="{189266EE-9DF5-AC4B-BEBE-EAD3A15C1CA9}" type="presParOf" srcId="{6C5960F5-081B-7B40-A410-C6A30E9AD558}" destId="{6AC4F04E-2F15-B649-AC2F-A66DBB594CE9}" srcOrd="8" destOrd="0" presId="urn:microsoft.com/office/officeart/2005/8/layout/hProcess11"/>
    <dgm:cxn modelId="{2B78E414-55BA-004B-95A9-A42E987A75DD}" type="presParOf" srcId="{6AC4F04E-2F15-B649-AC2F-A66DBB594CE9}" destId="{D6C17B6C-B17B-0840-BFA4-2717CD89DC5C}" srcOrd="0" destOrd="0" presId="urn:microsoft.com/office/officeart/2005/8/layout/hProcess11"/>
    <dgm:cxn modelId="{EBC00B8A-4114-7C43-9CB5-729C296CEF95}" type="presParOf" srcId="{6AC4F04E-2F15-B649-AC2F-A66DBB594CE9}" destId="{981E5149-29F1-3C4E-8440-A6A082E14FF7}" srcOrd="1" destOrd="0" presId="urn:microsoft.com/office/officeart/2005/8/layout/hProcess11"/>
    <dgm:cxn modelId="{61E10B7A-5295-B347-8A21-1481D0740AC4}" type="presParOf" srcId="{6AC4F04E-2F15-B649-AC2F-A66DBB594CE9}" destId="{DEB5C284-DF24-5047-868E-88CF390A45F3}" srcOrd="2" destOrd="0" presId="urn:microsoft.com/office/officeart/2005/8/layout/hProcess11"/>
    <dgm:cxn modelId="{EE87DE4B-5FE3-0147-8961-E65045DFE381}" type="presParOf" srcId="{6C5960F5-081B-7B40-A410-C6A30E9AD558}" destId="{B450E14A-51A4-924E-AF75-5A946253BD4F}" srcOrd="9" destOrd="0" presId="urn:microsoft.com/office/officeart/2005/8/layout/hProcess11"/>
    <dgm:cxn modelId="{D5664593-4586-B04F-BB3B-1419803FD81A}" type="presParOf" srcId="{6C5960F5-081B-7B40-A410-C6A30E9AD558}" destId="{E802626B-57F7-6D4B-B324-9588C78544D6}" srcOrd="10" destOrd="0" presId="urn:microsoft.com/office/officeart/2005/8/layout/hProcess11"/>
    <dgm:cxn modelId="{2A468798-E36D-974D-B350-3B17366FBF7C}" type="presParOf" srcId="{E802626B-57F7-6D4B-B324-9588C78544D6}" destId="{66AA7106-4238-A846-8325-406F53296D00}" srcOrd="0" destOrd="0" presId="urn:microsoft.com/office/officeart/2005/8/layout/hProcess11"/>
    <dgm:cxn modelId="{BEF6F6DB-EA16-5B4E-A4DD-4BDB6F20ED87}" type="presParOf" srcId="{E802626B-57F7-6D4B-B324-9588C78544D6}" destId="{67408024-99B7-5741-AD69-2297C52DB7EA}" srcOrd="1" destOrd="0" presId="urn:microsoft.com/office/officeart/2005/8/layout/hProcess11"/>
    <dgm:cxn modelId="{4D2F08AA-AE40-4748-B5A6-1DFFA10D62AC}" type="presParOf" srcId="{E802626B-57F7-6D4B-B324-9588C78544D6}" destId="{EE33C94B-3D87-3C4E-B43C-3FCA944EBF7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93BC28-C7B7-0F4F-9176-BBB9F2E7BCD3}" type="doc">
      <dgm:prSet loTypeId="urn:microsoft.com/office/officeart/2005/8/layout/chevron1" loCatId="" qsTypeId="urn:microsoft.com/office/officeart/2005/8/quickstyle/simple2" qsCatId="simple" csTypeId="urn:microsoft.com/office/officeart/2005/8/colors/accent1_2" csCatId="accent1" phldr="1"/>
      <dgm:spPr/>
    </dgm:pt>
    <dgm:pt modelId="{2C708128-6815-AF4E-981E-17C3385E90A4}">
      <dgm:prSet phldrT="[文本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gm:t>
    </dgm:pt>
    <dgm:pt modelId="{64ED4EF5-9715-8340-819B-5826A448A3FB}" cxnId="{EB0E61C2-EC93-934A-ABC2-BA500B82FAB6}" type="parTrans">
      <dgm:prSet/>
      <dgm:spPr/>
      <dgm:t>
        <a:bodyPr/>
        <a:lstStyle/>
        <a:p>
          <a:endParaRPr lang="zh-CN" altLang="en-US"/>
        </a:p>
      </dgm:t>
    </dgm:pt>
    <dgm:pt modelId="{2AD65417-FE08-8143-8F2B-9350242CE62F}" cxnId="{EB0E61C2-EC93-934A-ABC2-BA500B82FAB6}" type="sibTrans">
      <dgm:prSet/>
      <dgm:spPr/>
      <dgm:t>
        <a:bodyPr/>
        <a:lstStyle/>
        <a:p>
          <a:endParaRPr lang="zh-CN" altLang="en-US"/>
        </a:p>
      </dgm:t>
    </dgm:pt>
    <dgm:pt modelId="{0383B29A-21D7-424E-900A-F5A65B8EE88A}">
      <dgm:prSet/>
      <dgm:spPr>
        <a:solidFill>
          <a:srgbClr val="D0CECE"/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E1EDB226-F5AA-FB48-92B9-DEEA5813EA1E}" cxnId="{0A6DE7BD-D03A-F648-94A1-06A8C390279E}" type="parTrans">
      <dgm:prSet/>
      <dgm:spPr/>
      <dgm:t>
        <a:bodyPr/>
        <a:lstStyle/>
        <a:p>
          <a:endParaRPr lang="zh-CN" altLang="en-US"/>
        </a:p>
      </dgm:t>
    </dgm:pt>
    <dgm:pt modelId="{CC26D6A8-C658-A14B-85A7-7140B86C6E79}" cxnId="{0A6DE7BD-D03A-F648-94A1-06A8C390279E}" type="sibTrans">
      <dgm:prSet/>
      <dgm:spPr/>
      <dgm:t>
        <a:bodyPr/>
        <a:lstStyle/>
        <a:p>
          <a:endParaRPr lang="zh-CN" altLang="en-US"/>
        </a:p>
      </dgm:t>
    </dgm:pt>
    <dgm:pt modelId="{955BE909-A039-9546-A7CA-5B8939FAB0B6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gm:t>
    </dgm:pt>
    <dgm:pt modelId="{0C651CF7-5441-1B42-8343-167FDD4128C0}" cxnId="{340FDCBE-FE27-894E-8E53-99F15FD3ED48}" type="parTrans">
      <dgm:prSet/>
      <dgm:spPr/>
      <dgm:t>
        <a:bodyPr/>
        <a:lstStyle/>
        <a:p>
          <a:endParaRPr lang="zh-CN" altLang="en-US"/>
        </a:p>
      </dgm:t>
    </dgm:pt>
    <dgm:pt modelId="{0341719D-8045-0549-8BC6-FD609D4344A9}" cxnId="{340FDCBE-FE27-894E-8E53-99F15FD3ED48}" type="sibTrans">
      <dgm:prSet/>
      <dgm:spPr/>
      <dgm:t>
        <a:bodyPr/>
        <a:lstStyle/>
        <a:p>
          <a:endParaRPr lang="zh-CN" altLang="en-US"/>
        </a:p>
      </dgm:t>
    </dgm:pt>
    <dgm:pt modelId="{DF319FDF-0828-CA4B-BF2C-066E3894C600}">
      <dgm:prSet/>
      <dgm:spPr>
        <a:solidFill>
          <a:srgbClr val="F36F20"/>
        </a:solidFill>
      </dgm:spPr>
      <dgm:t>
        <a:bodyPr/>
        <a:lstStyle/>
        <a:p>
          <a:r>
            <a:rPr lang="zh-CN" altLang="en-US" dirty="0"/>
            <a:t>行动</a:t>
          </a:r>
        </a:p>
      </dgm:t>
    </dgm:pt>
    <dgm:pt modelId="{7C19175E-E24B-1345-A142-08B4803DD6FD}" cxnId="{2BE6B586-779C-9C4E-9F93-BA4EBB90DC2F}" type="parTrans">
      <dgm:prSet/>
      <dgm:spPr/>
      <dgm:t>
        <a:bodyPr/>
        <a:lstStyle/>
        <a:p>
          <a:endParaRPr lang="zh-CN" altLang="en-US"/>
        </a:p>
      </dgm:t>
    </dgm:pt>
    <dgm:pt modelId="{2D883473-A22D-B248-950C-6A6F057B8BF3}" cxnId="{2BE6B586-779C-9C4E-9F93-BA4EBB90DC2F}" type="sibTrans">
      <dgm:prSet/>
      <dgm:spPr/>
      <dgm:t>
        <a:bodyPr/>
        <a:lstStyle/>
        <a:p>
          <a:endParaRPr lang="zh-CN" altLang="en-US"/>
        </a:p>
      </dgm:t>
    </dgm:pt>
    <dgm:pt modelId="{C3EC798A-19B0-A143-9FA9-66CA321C1011}" type="pres">
      <dgm:prSet presAssocID="{CC93BC28-C7B7-0F4F-9176-BBB9F2E7BCD3}" presName="Name0" presStyleCnt="0">
        <dgm:presLayoutVars>
          <dgm:dir/>
          <dgm:animLvl val="lvl"/>
          <dgm:resizeHandles val="exact"/>
        </dgm:presLayoutVars>
      </dgm:prSet>
      <dgm:spPr/>
    </dgm:pt>
    <dgm:pt modelId="{F41F8BEA-12F6-2444-AD75-0A6D9FA1331C}" type="pres">
      <dgm:prSet presAssocID="{955BE909-A039-9546-A7CA-5B8939FAB0B6}" presName="parTxOnly" presStyleLbl="node1" presStyleIdx="0" presStyleCnt="4" custLinFactX="-2748" custLinFactNeighborX="-100000" custLinFactNeighborY="188">
        <dgm:presLayoutVars>
          <dgm:chMax val="0"/>
          <dgm:chPref val="0"/>
          <dgm:bulletEnabled val="1"/>
        </dgm:presLayoutVars>
      </dgm:prSet>
      <dgm:spPr/>
    </dgm:pt>
    <dgm:pt modelId="{8C8D3FCF-EDF4-8C49-83BF-595679FCA6AC}" type="pres">
      <dgm:prSet presAssocID="{0341719D-8045-0549-8BC6-FD609D4344A9}" presName="parTxOnlySpace" presStyleCnt="0"/>
      <dgm:spPr/>
    </dgm:pt>
    <dgm:pt modelId="{0C1FB1F5-25D4-CD46-A396-344E3BC9FB3E}" type="pres">
      <dgm:prSet presAssocID="{2C708128-6815-AF4E-981E-17C3385E90A4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6A8CA7D-C7EC-294B-86F2-9DBCBD6AFDBC}" type="pres">
      <dgm:prSet presAssocID="{2AD65417-FE08-8143-8F2B-9350242CE62F}" presName="parTxOnlySpace" presStyleCnt="0"/>
      <dgm:spPr/>
    </dgm:pt>
    <dgm:pt modelId="{2BA333A1-D72A-6C46-ABB2-78EAF5F45442}" type="pres">
      <dgm:prSet presAssocID="{DF319FDF-0828-CA4B-BF2C-066E3894C6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2A30CE-93BE-F24F-B383-111140A928DD}" type="pres">
      <dgm:prSet presAssocID="{2D883473-A22D-B248-950C-6A6F057B8BF3}" presName="parTxOnlySpace" presStyleCnt="0"/>
      <dgm:spPr/>
    </dgm:pt>
    <dgm:pt modelId="{58DCD4DB-2856-154A-91FE-D3801582AEBE}" type="pres">
      <dgm:prSet presAssocID="{0383B29A-21D7-424E-900A-F5A65B8EE88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220FA09-83B1-254A-AF94-0492BBA89635}" type="presOf" srcId="{DF319FDF-0828-CA4B-BF2C-066E3894C600}" destId="{2BA333A1-D72A-6C46-ABB2-78EAF5F45442}" srcOrd="0" destOrd="0" presId="urn:microsoft.com/office/officeart/2005/8/layout/chevron1"/>
    <dgm:cxn modelId="{31E5E80A-2D1D-7B41-AD9E-03CBFF71D139}" type="presOf" srcId="{2C708128-6815-AF4E-981E-17C3385E90A4}" destId="{0C1FB1F5-25D4-CD46-A396-344E3BC9FB3E}" srcOrd="0" destOrd="0" presId="urn:microsoft.com/office/officeart/2005/8/layout/chevron1"/>
    <dgm:cxn modelId="{69A19B0C-22C5-E14D-843E-03868DFC0503}" type="presOf" srcId="{0383B29A-21D7-424E-900A-F5A65B8EE88A}" destId="{58DCD4DB-2856-154A-91FE-D3801582AEBE}" srcOrd="0" destOrd="0" presId="urn:microsoft.com/office/officeart/2005/8/layout/chevron1"/>
    <dgm:cxn modelId="{2BE6B586-779C-9C4E-9F93-BA4EBB90DC2F}" srcId="{CC93BC28-C7B7-0F4F-9176-BBB9F2E7BCD3}" destId="{DF319FDF-0828-CA4B-BF2C-066E3894C600}" srcOrd="2" destOrd="0" parTransId="{7C19175E-E24B-1345-A142-08B4803DD6FD}" sibTransId="{2D883473-A22D-B248-950C-6A6F057B8BF3}"/>
    <dgm:cxn modelId="{0A6DE7BD-D03A-F648-94A1-06A8C390279E}" srcId="{CC93BC28-C7B7-0F4F-9176-BBB9F2E7BCD3}" destId="{0383B29A-21D7-424E-900A-F5A65B8EE88A}" srcOrd="3" destOrd="0" parTransId="{E1EDB226-F5AA-FB48-92B9-DEEA5813EA1E}" sibTransId="{CC26D6A8-C658-A14B-85A7-7140B86C6E79}"/>
    <dgm:cxn modelId="{340FDCBE-FE27-894E-8E53-99F15FD3ED48}" srcId="{CC93BC28-C7B7-0F4F-9176-BBB9F2E7BCD3}" destId="{955BE909-A039-9546-A7CA-5B8939FAB0B6}" srcOrd="0" destOrd="0" parTransId="{0C651CF7-5441-1B42-8343-167FDD4128C0}" sibTransId="{0341719D-8045-0549-8BC6-FD609D4344A9}"/>
    <dgm:cxn modelId="{FB140BC0-6C87-3040-B31E-0F42EFFA8BC6}" type="presOf" srcId="{CC93BC28-C7B7-0F4F-9176-BBB9F2E7BCD3}" destId="{C3EC798A-19B0-A143-9FA9-66CA321C1011}" srcOrd="0" destOrd="0" presId="urn:microsoft.com/office/officeart/2005/8/layout/chevron1"/>
    <dgm:cxn modelId="{EB0E61C2-EC93-934A-ABC2-BA500B82FAB6}" srcId="{CC93BC28-C7B7-0F4F-9176-BBB9F2E7BCD3}" destId="{2C708128-6815-AF4E-981E-17C3385E90A4}" srcOrd="1" destOrd="0" parTransId="{64ED4EF5-9715-8340-819B-5826A448A3FB}" sibTransId="{2AD65417-FE08-8143-8F2B-9350242CE62F}"/>
    <dgm:cxn modelId="{6EA98CF2-1B1A-254A-9F9E-5A957B8D00EE}" type="presOf" srcId="{955BE909-A039-9546-A7CA-5B8939FAB0B6}" destId="{F41F8BEA-12F6-2444-AD75-0A6D9FA1331C}" srcOrd="0" destOrd="0" presId="urn:microsoft.com/office/officeart/2005/8/layout/chevron1"/>
    <dgm:cxn modelId="{37C3EF86-A4C0-CB49-8EF1-C32D1D31EF68}" type="presParOf" srcId="{C3EC798A-19B0-A143-9FA9-66CA321C1011}" destId="{F41F8BEA-12F6-2444-AD75-0A6D9FA1331C}" srcOrd="0" destOrd="0" presId="urn:microsoft.com/office/officeart/2005/8/layout/chevron1"/>
    <dgm:cxn modelId="{35C97AF8-7533-BD47-9986-6E2C051BBA7E}" type="presParOf" srcId="{C3EC798A-19B0-A143-9FA9-66CA321C1011}" destId="{8C8D3FCF-EDF4-8C49-83BF-595679FCA6AC}" srcOrd="1" destOrd="0" presId="urn:microsoft.com/office/officeart/2005/8/layout/chevron1"/>
    <dgm:cxn modelId="{419BE084-6DAD-E94F-B90B-6AA7A90F7A11}" type="presParOf" srcId="{C3EC798A-19B0-A143-9FA9-66CA321C1011}" destId="{0C1FB1F5-25D4-CD46-A396-344E3BC9FB3E}" srcOrd="2" destOrd="0" presId="urn:microsoft.com/office/officeart/2005/8/layout/chevron1"/>
    <dgm:cxn modelId="{C786DE76-D3C2-764F-BD47-95542C5C12F1}" type="presParOf" srcId="{C3EC798A-19B0-A143-9FA9-66CA321C1011}" destId="{76A8CA7D-C7EC-294B-86F2-9DBCBD6AFDBC}" srcOrd="3" destOrd="0" presId="urn:microsoft.com/office/officeart/2005/8/layout/chevron1"/>
    <dgm:cxn modelId="{24ADD193-7A95-C744-8F12-D0EC92098D8E}" type="presParOf" srcId="{C3EC798A-19B0-A143-9FA9-66CA321C1011}" destId="{2BA333A1-D72A-6C46-ABB2-78EAF5F45442}" srcOrd="4" destOrd="0" presId="urn:microsoft.com/office/officeart/2005/8/layout/chevron1"/>
    <dgm:cxn modelId="{8F18DDB2-B96E-1740-89FE-DBC6831FED36}" type="presParOf" srcId="{C3EC798A-19B0-A143-9FA9-66CA321C1011}" destId="{C62A30CE-93BE-F24F-B383-111140A928DD}" srcOrd="5" destOrd="0" presId="urn:microsoft.com/office/officeart/2005/8/layout/chevron1"/>
    <dgm:cxn modelId="{50E6D7A0-3149-1B45-BD72-398C2AD8D09B}" type="presParOf" srcId="{C3EC798A-19B0-A143-9FA9-66CA321C1011}" destId="{58DCD4DB-2856-154A-91FE-D3801582AEBE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08971-B166-4A48-90E3-E497606116EF}">
      <dsp:nvSpPr>
        <dsp:cNvPr id="0" name=""/>
        <dsp:cNvSpPr/>
      </dsp:nvSpPr>
      <dsp:spPr>
        <a:xfrm>
          <a:off x="4309" y="38658"/>
          <a:ext cx="1959672" cy="1036799"/>
        </a:xfrm>
        <a:prstGeom prst="roundRect">
          <a:avLst>
            <a:gd name="adj" fmla="val 10000"/>
          </a:avLst>
        </a:prstGeom>
        <a:solidFill>
          <a:srgbClr val="F36F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从无到有</a:t>
          </a:r>
        </a:p>
      </dsp:txBody>
      <dsp:txXfrm>
        <a:off x="4309" y="38658"/>
        <a:ext cx="1959672" cy="691200"/>
      </dsp:txXfrm>
    </dsp:sp>
    <dsp:sp modelId="{3A5FF90A-6158-4443-A3A5-95DBF841661B}">
      <dsp:nvSpPr>
        <dsp:cNvPr id="0" name=""/>
        <dsp:cNvSpPr/>
      </dsp:nvSpPr>
      <dsp:spPr>
        <a:xfrm>
          <a:off x="405688" y="729859"/>
          <a:ext cx="1959672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功能建设</a:t>
          </a:r>
        </a:p>
      </dsp:txBody>
      <dsp:txXfrm>
        <a:off x="446177" y="770348"/>
        <a:ext cx="1878694" cy="1301422"/>
      </dsp:txXfrm>
    </dsp:sp>
    <dsp:sp modelId="{A9964C1D-CB92-634D-B40D-92709D0CCE1D}">
      <dsp:nvSpPr>
        <dsp:cNvPr id="0" name=""/>
        <dsp:cNvSpPr/>
      </dsp:nvSpPr>
      <dsp:spPr>
        <a:xfrm>
          <a:off x="2261062" y="140308"/>
          <a:ext cx="629808" cy="4879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2261062" y="237888"/>
        <a:ext cx="483438" cy="292741"/>
      </dsp:txXfrm>
    </dsp:sp>
    <dsp:sp modelId="{6EAA1DF5-F055-0E43-A990-067CCB264B21}">
      <dsp:nvSpPr>
        <dsp:cNvPr id="0" name=""/>
        <dsp:cNvSpPr/>
      </dsp:nvSpPr>
      <dsp:spPr>
        <a:xfrm>
          <a:off x="3152300" y="38658"/>
          <a:ext cx="1959672" cy="1036799"/>
        </a:xfrm>
        <a:prstGeom prst="roundRect">
          <a:avLst>
            <a:gd name="adj" fmla="val 10000"/>
          </a:avLst>
        </a:prstGeom>
        <a:solidFill>
          <a:srgbClr val="F36F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从有到精</a:t>
          </a:r>
        </a:p>
      </dsp:txBody>
      <dsp:txXfrm>
        <a:off x="3152300" y="38658"/>
        <a:ext cx="1959672" cy="691200"/>
      </dsp:txXfrm>
    </dsp:sp>
    <dsp:sp modelId="{8C2F651F-82A7-E74A-BE29-2E98EE26861A}">
      <dsp:nvSpPr>
        <dsp:cNvPr id="0" name=""/>
        <dsp:cNvSpPr/>
      </dsp:nvSpPr>
      <dsp:spPr>
        <a:xfrm>
          <a:off x="3553678" y="729859"/>
          <a:ext cx="1959672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平台建设</a:t>
          </a:r>
        </a:p>
      </dsp:txBody>
      <dsp:txXfrm>
        <a:off x="3594167" y="770348"/>
        <a:ext cx="1878694" cy="1301422"/>
      </dsp:txXfrm>
    </dsp:sp>
    <dsp:sp modelId="{E503F28F-5535-7A44-A11D-2A22C36CC5B6}">
      <dsp:nvSpPr>
        <dsp:cNvPr id="0" name=""/>
        <dsp:cNvSpPr/>
      </dsp:nvSpPr>
      <dsp:spPr>
        <a:xfrm>
          <a:off x="5409052" y="140308"/>
          <a:ext cx="629808" cy="4879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5409052" y="237888"/>
        <a:ext cx="483438" cy="292741"/>
      </dsp:txXfrm>
    </dsp:sp>
    <dsp:sp modelId="{FC54E207-585E-C44E-80A7-AC428D0226F3}">
      <dsp:nvSpPr>
        <dsp:cNvPr id="0" name=""/>
        <dsp:cNvSpPr/>
      </dsp:nvSpPr>
      <dsp:spPr>
        <a:xfrm>
          <a:off x="6300290" y="38658"/>
          <a:ext cx="1959672" cy="1036799"/>
        </a:xfrm>
        <a:prstGeom prst="roundRect">
          <a:avLst>
            <a:gd name="adj" fmla="val 10000"/>
          </a:avLst>
        </a:prstGeom>
        <a:solidFill>
          <a:srgbClr val="F36F2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从精到优</a:t>
          </a:r>
        </a:p>
      </dsp:txBody>
      <dsp:txXfrm>
        <a:off x="6300290" y="38658"/>
        <a:ext cx="1959672" cy="691200"/>
      </dsp:txXfrm>
    </dsp:sp>
    <dsp:sp modelId="{CE9C7DD7-6F6E-9D43-B6F3-76863263A42C}">
      <dsp:nvSpPr>
        <dsp:cNvPr id="0" name=""/>
        <dsp:cNvSpPr/>
      </dsp:nvSpPr>
      <dsp:spPr>
        <a:xfrm>
          <a:off x="6701669" y="729859"/>
          <a:ext cx="1959672" cy="138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稳定性建设</a:t>
          </a:r>
        </a:p>
      </dsp:txBody>
      <dsp:txXfrm>
        <a:off x="6742158" y="770348"/>
        <a:ext cx="1878694" cy="13014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767CD-FA9B-0449-9010-5C2CB8AF7381}">
      <dsp:nvSpPr>
        <dsp:cNvPr id="0" name=""/>
        <dsp:cNvSpPr/>
      </dsp:nvSpPr>
      <dsp:spPr>
        <a:xfrm>
          <a:off x="640" y="0"/>
          <a:ext cx="499714" cy="499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FE67B-ADDA-7149-A8A4-17AE3964E7FB}">
      <dsp:nvSpPr>
        <dsp:cNvPr id="0" name=""/>
        <dsp:cNvSpPr/>
      </dsp:nvSpPr>
      <dsp:spPr>
        <a:xfrm>
          <a:off x="50611" y="49971"/>
          <a:ext cx="399771" cy="399771"/>
        </a:xfrm>
        <a:prstGeom prst="chord">
          <a:avLst>
            <a:gd name="adj1" fmla="val 1168272"/>
            <a:gd name="adj2" fmla="val 9631728"/>
          </a:avLst>
        </a:prstGeom>
        <a:solidFill>
          <a:srgbClr val="F36F20"/>
        </a:solidFill>
        <a:ln w="25400" cap="flat" cmpd="sng" algn="ctr">
          <a:solidFill>
            <a:srgbClr val="F36F2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75F420-5208-B449-820C-6A9006E2AC1D}">
      <dsp:nvSpPr>
        <dsp:cNvPr id="0" name=""/>
        <dsp:cNvSpPr/>
      </dsp:nvSpPr>
      <dsp:spPr>
        <a:xfrm>
          <a:off x="604461" y="499714"/>
          <a:ext cx="1478321" cy="2102964"/>
        </a:xfrm>
        <a:prstGeom prst="rect">
          <a:avLst/>
        </a:prstGeom>
        <a:solidFill>
          <a:srgbClr val="00B29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前端收口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服务统一</a:t>
          </a:r>
          <a:endParaRPr lang="en-US" altLang="zh-CN" sz="16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业务闭环</a:t>
          </a:r>
        </a:p>
      </dsp:txBody>
      <dsp:txXfrm>
        <a:off x="604461" y="499714"/>
        <a:ext cx="1478321" cy="2102964"/>
      </dsp:txXfrm>
    </dsp:sp>
    <dsp:sp modelId="{A6A025D2-A964-B340-86CC-DF47C0889042}">
      <dsp:nvSpPr>
        <dsp:cNvPr id="0" name=""/>
        <dsp:cNvSpPr/>
      </dsp:nvSpPr>
      <dsp:spPr>
        <a:xfrm>
          <a:off x="604461" y="0"/>
          <a:ext cx="1478321" cy="49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功能完备</a:t>
          </a:r>
        </a:p>
      </dsp:txBody>
      <dsp:txXfrm>
        <a:off x="604461" y="0"/>
        <a:ext cx="1478321" cy="499714"/>
      </dsp:txXfrm>
    </dsp:sp>
    <dsp:sp modelId="{B0CDE3E2-EBA7-764D-959D-C905D8E2023E}">
      <dsp:nvSpPr>
        <dsp:cNvPr id="0" name=""/>
        <dsp:cNvSpPr/>
      </dsp:nvSpPr>
      <dsp:spPr>
        <a:xfrm>
          <a:off x="2186890" y="0"/>
          <a:ext cx="499714" cy="499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610A1-FCAC-1540-9173-4468CE67E3A9}">
      <dsp:nvSpPr>
        <dsp:cNvPr id="0" name=""/>
        <dsp:cNvSpPr/>
      </dsp:nvSpPr>
      <dsp:spPr>
        <a:xfrm>
          <a:off x="2236862" y="49971"/>
          <a:ext cx="399771" cy="399771"/>
        </a:xfrm>
        <a:prstGeom prst="chord">
          <a:avLst>
            <a:gd name="adj1" fmla="val 20431728"/>
            <a:gd name="adj2" fmla="val 11968272"/>
          </a:avLst>
        </a:prstGeom>
        <a:solidFill>
          <a:srgbClr val="F36F20"/>
        </a:solidFill>
        <a:ln w="25400" cap="flat" cmpd="sng" algn="ctr">
          <a:solidFill>
            <a:srgbClr val="F36F2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499D4-699B-124E-8C15-2D2AA1482FDA}">
      <dsp:nvSpPr>
        <dsp:cNvPr id="0" name=""/>
        <dsp:cNvSpPr/>
      </dsp:nvSpPr>
      <dsp:spPr>
        <a:xfrm>
          <a:off x="2790712" y="499714"/>
          <a:ext cx="1478321" cy="2102964"/>
        </a:xfrm>
        <a:prstGeom prst="rect">
          <a:avLst/>
        </a:prstGeom>
        <a:solidFill>
          <a:srgbClr val="00B29D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开发维护成本降低</a:t>
          </a:r>
          <a:r>
            <a:rPr lang="en-US" altLang="zh-CN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50%</a:t>
          </a:r>
          <a:r>
            <a:rPr lang="zh-CN" altLang="en-US" sz="16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（前端抽离复杂业务）</a:t>
          </a:r>
        </a:p>
      </dsp:txBody>
      <dsp:txXfrm>
        <a:off x="2790712" y="499714"/>
        <a:ext cx="1478321" cy="2102964"/>
      </dsp:txXfrm>
    </dsp:sp>
    <dsp:sp modelId="{1C1EDB82-CD01-AD49-AB16-F011A33004D3}">
      <dsp:nvSpPr>
        <dsp:cNvPr id="0" name=""/>
        <dsp:cNvSpPr/>
      </dsp:nvSpPr>
      <dsp:spPr>
        <a:xfrm>
          <a:off x="2790712" y="0"/>
          <a:ext cx="1478321" cy="49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服务业务</a:t>
          </a:r>
        </a:p>
      </dsp:txBody>
      <dsp:txXfrm>
        <a:off x="2790712" y="0"/>
        <a:ext cx="1478321" cy="499714"/>
      </dsp:txXfrm>
    </dsp:sp>
    <dsp:sp modelId="{04576C5B-E47D-A64F-B282-7B8F1557BFB8}">
      <dsp:nvSpPr>
        <dsp:cNvPr id="0" name=""/>
        <dsp:cNvSpPr/>
      </dsp:nvSpPr>
      <dsp:spPr>
        <a:xfrm>
          <a:off x="4373141" y="0"/>
          <a:ext cx="499714" cy="4997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2090C-640E-6F4C-A2D1-A2D488C3414A}">
      <dsp:nvSpPr>
        <dsp:cNvPr id="0" name=""/>
        <dsp:cNvSpPr/>
      </dsp:nvSpPr>
      <dsp:spPr>
        <a:xfrm>
          <a:off x="4423112" y="49971"/>
          <a:ext cx="399771" cy="399771"/>
        </a:xfrm>
        <a:prstGeom prst="chord">
          <a:avLst>
            <a:gd name="adj1" fmla="val 16200000"/>
            <a:gd name="adj2" fmla="val 16200000"/>
          </a:avLst>
        </a:prstGeom>
        <a:solidFill>
          <a:srgbClr val="F36F20"/>
        </a:solidFill>
        <a:ln w="25400" cap="flat" cmpd="sng" algn="ctr">
          <a:solidFill>
            <a:srgbClr val="F36F2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8E983-CB35-7B4D-B215-78264664E0AD}">
      <dsp:nvSpPr>
        <dsp:cNvPr id="0" name=""/>
        <dsp:cNvSpPr/>
      </dsp:nvSpPr>
      <dsp:spPr>
        <a:xfrm>
          <a:off x="4976962" y="499714"/>
          <a:ext cx="1478321" cy="2102964"/>
        </a:xfrm>
        <a:prstGeom prst="rect">
          <a:avLst/>
        </a:prstGeom>
        <a:solidFill>
          <a:srgbClr val="00B29D"/>
        </a:solidFill>
        <a:ln>
          <a:solidFill>
            <a:srgbClr val="00B29D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满意度提升</a:t>
          </a:r>
          <a:endParaRPr lang="en-US" altLang="zh-CN" sz="1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26%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订单不一致</a:t>
          </a:r>
          <a:br>
            <a:rPr lang="en-US" altLang="zh-CN" sz="18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</a:br>
          <a:r>
            <a:rPr lang="zh-CN" altLang="en-US" sz="1800" b="0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每天</a:t>
          </a:r>
          <a:r>
            <a:rPr lang="en-US" altLang="zh-CN" sz="18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30</a:t>
          </a:r>
          <a:r>
            <a:rPr lang="zh-CN" altLang="en-US" sz="18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～</a:t>
          </a:r>
          <a:r>
            <a:rPr lang="en-US" altLang="zh-CN" sz="1800" b="1" kern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0</a:t>
          </a:r>
          <a:endParaRPr lang="zh-CN" altLang="en-US" sz="1800" b="1" kern="1200" dirty="0">
            <a:solidFill>
              <a:schemeClr val="tx1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4976962" y="499714"/>
        <a:ext cx="1478321" cy="2102964"/>
      </dsp:txXfrm>
    </dsp:sp>
    <dsp:sp modelId="{A4BA1764-03DA-034D-8BBD-9A9F8C6DCED4}">
      <dsp:nvSpPr>
        <dsp:cNvPr id="0" name=""/>
        <dsp:cNvSpPr/>
      </dsp:nvSpPr>
      <dsp:spPr>
        <a:xfrm>
          <a:off x="4976962" y="0"/>
          <a:ext cx="1478321" cy="499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满足商家</a:t>
          </a:r>
        </a:p>
      </dsp:txBody>
      <dsp:txXfrm>
        <a:off x="4976962" y="0"/>
        <a:ext cx="1478321" cy="4997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C7CEA-ABFF-3240-B256-4FE072E60D25}">
      <dsp:nvSpPr>
        <dsp:cNvPr id="0" name=""/>
        <dsp:cNvSpPr/>
      </dsp:nvSpPr>
      <dsp:spPr>
        <a:xfrm>
          <a:off x="0" y="203199"/>
          <a:ext cx="3657600" cy="3657600"/>
        </a:xfrm>
        <a:prstGeom prst="pie">
          <a:avLst>
            <a:gd name="adj1" fmla="val 5400000"/>
            <a:gd name="adj2" fmla="val 16200000"/>
          </a:avLst>
        </a:prstGeom>
        <a:solidFill>
          <a:srgbClr val="00B29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F7AA9-627B-BC4A-8044-EFED144F97D5}">
      <dsp:nvSpPr>
        <dsp:cNvPr id="0" name=""/>
        <dsp:cNvSpPr/>
      </dsp:nvSpPr>
      <dsp:spPr>
        <a:xfrm>
          <a:off x="1828800" y="203199"/>
          <a:ext cx="4267200" cy="36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触达场景多</a:t>
          </a:r>
        </a:p>
      </dsp:txBody>
      <dsp:txXfrm>
        <a:off x="1828800" y="203199"/>
        <a:ext cx="2133600" cy="1097282"/>
      </dsp:txXfrm>
    </dsp:sp>
    <dsp:sp modelId="{96A3AACB-9433-CC44-9A12-3767A1C14812}">
      <dsp:nvSpPr>
        <dsp:cNvPr id="0" name=""/>
        <dsp:cNvSpPr/>
      </dsp:nvSpPr>
      <dsp:spPr>
        <a:xfrm>
          <a:off x="640081" y="1300482"/>
          <a:ext cx="2377437" cy="2377437"/>
        </a:xfrm>
        <a:prstGeom prst="pie">
          <a:avLst>
            <a:gd name="adj1" fmla="val 5400000"/>
            <a:gd name="adj2" fmla="val 16200000"/>
          </a:avLst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BEC8C-C639-B247-BD66-6C359C567CEA}">
      <dsp:nvSpPr>
        <dsp:cNvPr id="0" name=""/>
        <dsp:cNvSpPr/>
      </dsp:nvSpPr>
      <dsp:spPr>
        <a:xfrm>
          <a:off x="1828800" y="1300482"/>
          <a:ext cx="4267200" cy="2377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接入成本高</a:t>
          </a:r>
        </a:p>
      </dsp:txBody>
      <dsp:txXfrm>
        <a:off x="1828800" y="1300482"/>
        <a:ext cx="2133600" cy="1097278"/>
      </dsp:txXfrm>
    </dsp:sp>
    <dsp:sp modelId="{52586C80-9918-E642-98D3-BDF1060D2E77}">
      <dsp:nvSpPr>
        <dsp:cNvPr id="0" name=""/>
        <dsp:cNvSpPr/>
      </dsp:nvSpPr>
      <dsp:spPr>
        <a:xfrm>
          <a:off x="1280160" y="2397761"/>
          <a:ext cx="1097278" cy="1097278"/>
        </a:xfrm>
        <a:prstGeom prst="pie">
          <a:avLst>
            <a:gd name="adj1" fmla="val 5400000"/>
            <a:gd name="adj2" fmla="val 16200000"/>
          </a:avLst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865CF-E675-DA4C-9FC0-B0814FF38EC7}">
      <dsp:nvSpPr>
        <dsp:cNvPr id="0" name=""/>
        <dsp:cNvSpPr/>
      </dsp:nvSpPr>
      <dsp:spPr>
        <a:xfrm>
          <a:off x="1828800" y="2397761"/>
          <a:ext cx="4267200" cy="1097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触达率较低</a:t>
          </a:r>
        </a:p>
      </dsp:txBody>
      <dsp:txXfrm>
        <a:off x="1828800" y="2397761"/>
        <a:ext cx="2133600" cy="1097278"/>
      </dsp:txXfrm>
    </dsp:sp>
    <dsp:sp modelId="{A45043BD-4904-4946-B3B1-4E914CDF1AFA}">
      <dsp:nvSpPr>
        <dsp:cNvPr id="0" name=""/>
        <dsp:cNvSpPr/>
      </dsp:nvSpPr>
      <dsp:spPr>
        <a:xfrm>
          <a:off x="3962400" y="203199"/>
          <a:ext cx="2133600" cy="109728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订单通知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结算打款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设备购买、使用</a:t>
          </a:r>
        </a:p>
      </dsp:txBody>
      <dsp:txXfrm>
        <a:off x="3962400" y="203199"/>
        <a:ext cx="2133600" cy="1097282"/>
      </dsp:txXfrm>
    </dsp:sp>
    <dsp:sp modelId="{11012F2B-6AEF-4C4B-B67B-289FB2503006}">
      <dsp:nvSpPr>
        <dsp:cNvPr id="0" name=""/>
        <dsp:cNvSpPr/>
      </dsp:nvSpPr>
      <dsp:spPr>
        <a:xfrm>
          <a:off x="3962400" y="1300482"/>
          <a:ext cx="21336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无统一配置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重复开发</a:t>
          </a:r>
        </a:p>
      </dsp:txBody>
      <dsp:txXfrm>
        <a:off x="3962400" y="1300482"/>
        <a:ext cx="2133600" cy="1097278"/>
      </dsp:txXfrm>
    </dsp:sp>
    <dsp:sp modelId="{28BA79F3-A261-A444-9313-11B90D33138F}">
      <dsp:nvSpPr>
        <dsp:cNvPr id="0" name=""/>
        <dsp:cNvSpPr/>
      </dsp:nvSpPr>
      <dsp:spPr>
        <a:xfrm>
          <a:off x="3962400" y="2397761"/>
          <a:ext cx="2133600" cy="109727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无重试策略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无触达监控统计</a:t>
          </a:r>
        </a:p>
      </dsp:txBody>
      <dsp:txXfrm>
        <a:off x="3962400" y="2397761"/>
        <a:ext cx="2133600" cy="109727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F47C6-2A2D-7E4E-AA65-B166A127345B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问题</a:t>
          </a:r>
        </a:p>
      </dsp:txBody>
      <dsp:txXfrm rot="-5400000">
        <a:off x="1" y="520688"/>
        <a:ext cx="1039018" cy="445294"/>
      </dsp:txXfrm>
    </dsp:sp>
    <dsp:sp modelId="{3405CEFD-2327-B24D-8675-28355AF03D08}">
      <dsp:nvSpPr>
        <dsp:cNvPr id="0" name=""/>
        <dsp:cNvSpPr/>
      </dsp:nvSpPr>
      <dsp:spPr>
        <a:xfrm rot="5400000">
          <a:off x="2257335" y="-1217136"/>
          <a:ext cx="964803" cy="3401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触达场景多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接入成本高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到达率较低</a:t>
          </a:r>
        </a:p>
      </dsp:txBody>
      <dsp:txXfrm rot="-5400000">
        <a:off x="1039019" y="48278"/>
        <a:ext cx="3354338" cy="870607"/>
      </dsp:txXfrm>
    </dsp:sp>
    <dsp:sp modelId="{96DDD4E8-9012-E448-A25B-7B8A17BF587A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思路</a:t>
          </a:r>
        </a:p>
      </dsp:txBody>
      <dsp:txXfrm rot="-5400000">
        <a:off x="1" y="1809352"/>
        <a:ext cx="1039018" cy="445294"/>
      </dsp:txXfrm>
    </dsp:sp>
    <dsp:sp modelId="{608DA195-49AD-894D-A7FA-779A2C586024}">
      <dsp:nvSpPr>
        <dsp:cNvPr id="0" name=""/>
        <dsp:cNvSpPr/>
      </dsp:nvSpPr>
      <dsp:spPr>
        <a:xfrm rot="5400000">
          <a:off x="2257335" y="71527"/>
          <a:ext cx="964803" cy="3401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抽象业务场景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规范接入流程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保障到达</a:t>
          </a:r>
        </a:p>
      </dsp:txBody>
      <dsp:txXfrm rot="-5400000">
        <a:off x="1039019" y="1336941"/>
        <a:ext cx="3354338" cy="870607"/>
      </dsp:txXfrm>
    </dsp:sp>
    <dsp:sp modelId="{9F17ACCD-A326-D442-9E33-BF2BF676512D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方案</a:t>
          </a:r>
        </a:p>
      </dsp:txBody>
      <dsp:txXfrm rot="-5400000">
        <a:off x="1" y="3098016"/>
        <a:ext cx="1039018" cy="445294"/>
      </dsp:txXfrm>
    </dsp:sp>
    <dsp:sp modelId="{0C300CF6-4565-2C47-B46D-4C946BAFA509}">
      <dsp:nvSpPr>
        <dsp:cNvPr id="0" name=""/>
        <dsp:cNvSpPr/>
      </dsp:nvSpPr>
      <dsp:spPr>
        <a:xfrm rot="5400000">
          <a:off x="2257335" y="1360190"/>
          <a:ext cx="964803" cy="34014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搭建配置后台，抽象模版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完善接入</a:t>
          </a:r>
          <a:r>
            <a:rPr lang="en-US" altLang="zh-CN" sz="1200" kern="1200" dirty="0"/>
            <a:t>wiki</a:t>
          </a:r>
          <a:r>
            <a:rPr lang="zh-CN" altLang="en-US" sz="1200" kern="1200" dirty="0"/>
            <a:t>，提供</a:t>
          </a:r>
          <a:r>
            <a:rPr lang="en-US" altLang="zh-CN" sz="1200" kern="1200" dirty="0"/>
            <a:t>push</a:t>
          </a:r>
          <a:r>
            <a:rPr lang="zh-CN" altLang="en-US" sz="1200" kern="1200" dirty="0"/>
            <a:t>服务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多通道、失败重试、补单、线程池批量</a:t>
          </a:r>
        </a:p>
      </dsp:txBody>
      <dsp:txXfrm rot="-5400000">
        <a:off x="1039019" y="2625604"/>
        <a:ext cx="3354338" cy="8706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04B95B-57C0-B843-BF77-225C8E4526DC}">
      <dsp:nvSpPr>
        <dsp:cNvPr id="0" name=""/>
        <dsp:cNvSpPr/>
      </dsp:nvSpPr>
      <dsp:spPr>
        <a:xfrm>
          <a:off x="878548" y="117759"/>
          <a:ext cx="1521816" cy="1521816"/>
        </a:xfrm>
        <a:prstGeom prst="pie">
          <a:avLst>
            <a:gd name="adj1" fmla="val 16200000"/>
            <a:gd name="adj2" fmla="val 1800000"/>
          </a:avLst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导师制度</a:t>
          </a:r>
        </a:p>
      </dsp:txBody>
      <dsp:txXfrm>
        <a:off x="1680581" y="440239"/>
        <a:ext cx="543505" cy="452921"/>
      </dsp:txXfrm>
    </dsp:sp>
    <dsp:sp modelId="{B4F10C2A-0401-2643-8ECC-77653E00E0C1}">
      <dsp:nvSpPr>
        <dsp:cNvPr id="0" name=""/>
        <dsp:cNvSpPr/>
      </dsp:nvSpPr>
      <dsp:spPr>
        <a:xfrm>
          <a:off x="847205" y="172110"/>
          <a:ext cx="1521816" cy="1521816"/>
        </a:xfrm>
        <a:prstGeom prst="pie">
          <a:avLst>
            <a:gd name="adj1" fmla="val 1800000"/>
            <a:gd name="adj2" fmla="val 9000000"/>
          </a:avLst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因材施用</a:t>
          </a:r>
        </a:p>
      </dsp:txBody>
      <dsp:txXfrm>
        <a:off x="1209543" y="1159479"/>
        <a:ext cx="815258" cy="398570"/>
      </dsp:txXfrm>
    </dsp:sp>
    <dsp:sp modelId="{19BDDFE8-41AB-114B-9290-4B832CEE6AB5}">
      <dsp:nvSpPr>
        <dsp:cNvPr id="0" name=""/>
        <dsp:cNvSpPr/>
      </dsp:nvSpPr>
      <dsp:spPr>
        <a:xfrm>
          <a:off x="815863" y="117759"/>
          <a:ext cx="1521816" cy="1521816"/>
        </a:xfrm>
        <a:prstGeom prst="pie">
          <a:avLst>
            <a:gd name="adj1" fmla="val 9000000"/>
            <a:gd name="adj2" fmla="val 16200000"/>
          </a:avLst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/>
            <a:t>差异培养</a:t>
          </a:r>
        </a:p>
      </dsp:txBody>
      <dsp:txXfrm>
        <a:off x="992140" y="440239"/>
        <a:ext cx="543505" cy="452921"/>
      </dsp:txXfrm>
    </dsp:sp>
    <dsp:sp modelId="{2DE77A2B-18B1-2441-86F8-EF12AE7D8FA4}">
      <dsp:nvSpPr>
        <dsp:cNvPr id="0" name=""/>
        <dsp:cNvSpPr/>
      </dsp:nvSpPr>
      <dsp:spPr>
        <a:xfrm>
          <a:off x="784465" y="23551"/>
          <a:ext cx="1710231" cy="171023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10FB4-AC7A-FC45-9144-E4AA09734472}">
      <dsp:nvSpPr>
        <dsp:cNvPr id="0" name=""/>
        <dsp:cNvSpPr/>
      </dsp:nvSpPr>
      <dsp:spPr>
        <a:xfrm>
          <a:off x="752998" y="77806"/>
          <a:ext cx="1710231" cy="171023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10513-2CC7-7346-8ABF-17EC6A81CD0C}">
      <dsp:nvSpPr>
        <dsp:cNvPr id="0" name=""/>
        <dsp:cNvSpPr/>
      </dsp:nvSpPr>
      <dsp:spPr>
        <a:xfrm>
          <a:off x="721530" y="23551"/>
          <a:ext cx="1710231" cy="171023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4D9B0-71FC-1749-93D9-A013105A4E13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DF9D8-C7D3-F443-B318-73D1C88E389B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A2085-E986-6942-8D12-0FB0696B7018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商家端搭建</a:t>
          </a:r>
        </a:p>
      </dsp:txBody>
      <dsp:txXfrm>
        <a:off x="1524000" y="3276600"/>
        <a:ext cx="3048000" cy="762000"/>
      </dsp:txXfrm>
    </dsp:sp>
    <dsp:sp modelId="{B6391C56-E47A-2042-B21E-133528E055D7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满足商家</a:t>
          </a:r>
        </a:p>
      </dsp:txBody>
      <dsp:txXfrm>
        <a:off x="2763268" y="1558292"/>
        <a:ext cx="808224" cy="808224"/>
      </dsp:txXfrm>
    </dsp:sp>
    <dsp:sp modelId="{1A4BEDA3-DB01-8C4B-806C-31314EFB08E6}">
      <dsp:nvSpPr>
        <dsp:cNvPr id="0" name=""/>
        <dsp:cNvSpPr/>
      </dsp:nvSpPr>
      <dsp:spPr>
        <a:xfrm>
          <a:off x="1778000" y="533399"/>
          <a:ext cx="1143000" cy="1143000"/>
        </a:xfrm>
        <a:prstGeom prst="ellipse">
          <a:avLst/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功能完备</a:t>
          </a:r>
        </a:p>
      </dsp:txBody>
      <dsp:txXfrm>
        <a:off x="1945388" y="700787"/>
        <a:ext cx="808224" cy="808224"/>
      </dsp:txXfrm>
    </dsp:sp>
    <dsp:sp modelId="{B98D3AAF-CE6F-8E47-8F36-45ED7ECF15AB}">
      <dsp:nvSpPr>
        <dsp:cNvPr id="0" name=""/>
        <dsp:cNvSpPr/>
      </dsp:nvSpPr>
      <dsp:spPr>
        <a:xfrm>
          <a:off x="2946400" y="257047"/>
          <a:ext cx="1143000" cy="1143000"/>
        </a:xfrm>
        <a:prstGeom prst="ellipse">
          <a:avLst/>
        </a:prstGeom>
        <a:solidFill>
          <a:srgbClr val="00B29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服务业务</a:t>
          </a:r>
        </a:p>
      </dsp:txBody>
      <dsp:txXfrm>
        <a:off x="3113788" y="424435"/>
        <a:ext cx="808224" cy="808224"/>
      </dsp:txXfrm>
    </dsp:sp>
    <dsp:sp modelId="{4C71465C-31EA-4641-B8E1-0B1CC4F4183E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BD223-D248-394C-B722-48DB3BC99749}">
      <dsp:nvSpPr>
        <dsp:cNvPr id="0" name=""/>
        <dsp:cNvSpPr/>
      </dsp:nvSpPr>
      <dsp:spPr>
        <a:xfrm>
          <a:off x="0" y="203458"/>
          <a:ext cx="6343013" cy="271278"/>
        </a:xfrm>
        <a:prstGeom prst="notchedRightArrow">
          <a:avLst/>
        </a:prstGeom>
        <a:solidFill>
          <a:srgbClr val="FF6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808321-5FD4-C244-861F-8F29C297006B}">
      <dsp:nvSpPr>
        <dsp:cNvPr id="0" name=""/>
        <dsp:cNvSpPr/>
      </dsp:nvSpPr>
      <dsp:spPr>
        <a:xfrm>
          <a:off x="6071" y="0"/>
          <a:ext cx="1160450" cy="271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数据库迁移</a:t>
          </a:r>
        </a:p>
      </dsp:txBody>
      <dsp:txXfrm>
        <a:off x="6071" y="0"/>
        <a:ext cx="1160450" cy="271278"/>
      </dsp:txXfrm>
    </dsp:sp>
    <dsp:sp modelId="{93F47A90-922D-9240-B520-4C0A7460DE01}">
      <dsp:nvSpPr>
        <dsp:cNvPr id="0" name=""/>
        <dsp:cNvSpPr/>
      </dsp:nvSpPr>
      <dsp:spPr>
        <a:xfrm>
          <a:off x="568677" y="314755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6A6716-C137-734D-9D37-0F1EE5446CAF}">
      <dsp:nvSpPr>
        <dsp:cNvPr id="0" name=""/>
        <dsp:cNvSpPr/>
      </dsp:nvSpPr>
      <dsp:spPr>
        <a:xfrm>
          <a:off x="1252621" y="325275"/>
          <a:ext cx="1139438" cy="380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后端新服务上线</a:t>
          </a:r>
        </a:p>
      </dsp:txBody>
      <dsp:txXfrm>
        <a:off x="1252621" y="325275"/>
        <a:ext cx="1139438" cy="380133"/>
      </dsp:txXfrm>
    </dsp:sp>
    <dsp:sp modelId="{B1C53C13-2E2A-B749-9FE0-9D6007831891}">
      <dsp:nvSpPr>
        <dsp:cNvPr id="0" name=""/>
        <dsp:cNvSpPr/>
      </dsp:nvSpPr>
      <dsp:spPr>
        <a:xfrm>
          <a:off x="1742292" y="277973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EB3700-F61C-0847-A7F9-FB9FC4CA1C33}">
      <dsp:nvSpPr>
        <dsp:cNvPr id="0" name=""/>
        <dsp:cNvSpPr/>
      </dsp:nvSpPr>
      <dsp:spPr>
        <a:xfrm>
          <a:off x="2385882" y="0"/>
          <a:ext cx="799219" cy="271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pc</a:t>
          </a:r>
          <a:r>
            <a:rPr lang="zh-CN" altLang="en-US" sz="1000" kern="1200" dirty="0">
              <a:solidFill>
                <a:srgbClr val="FF6600"/>
              </a:solidFill>
              <a:latin typeface="Microsoft YaHei" charset="-122"/>
              <a:ea typeface="Microsoft YaHei" charset="-122"/>
              <a:cs typeface="Microsoft YaHei" charset="-122"/>
            </a:rPr>
            <a:t>灰度</a:t>
          </a:r>
        </a:p>
      </dsp:txBody>
      <dsp:txXfrm>
        <a:off x="2385882" y="0"/>
        <a:ext cx="799219" cy="271278"/>
      </dsp:txXfrm>
    </dsp:sp>
    <dsp:sp modelId="{58DC010F-16A9-EA4B-9604-D07AABC1265E}">
      <dsp:nvSpPr>
        <dsp:cNvPr id="0" name=""/>
        <dsp:cNvSpPr/>
      </dsp:nvSpPr>
      <dsp:spPr>
        <a:xfrm>
          <a:off x="2751581" y="305187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C990AC-AD93-4A46-B172-17C038A49C2D}">
      <dsp:nvSpPr>
        <dsp:cNvPr id="0" name=""/>
        <dsp:cNvSpPr/>
      </dsp:nvSpPr>
      <dsp:spPr>
        <a:xfrm>
          <a:off x="3225062" y="406917"/>
          <a:ext cx="799219" cy="271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pc</a:t>
          </a:r>
          <a:r>
            <a:rPr lang="zh-Hans" altLang="en-U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全量</a:t>
          </a:r>
          <a:endParaRPr lang="en-US" altLang="zh-Hans" sz="1000" kern="1200" dirty="0">
            <a:solidFill>
              <a:srgbClr val="FF6600"/>
            </a:solidFill>
            <a:latin typeface="黑体"/>
            <a:ea typeface="黑体"/>
            <a:cs typeface="黑体"/>
          </a:endParaRPr>
        </a:p>
      </dsp:txBody>
      <dsp:txXfrm>
        <a:off x="3225062" y="406917"/>
        <a:ext cx="799219" cy="271278"/>
      </dsp:txXfrm>
    </dsp:sp>
    <dsp:sp modelId="{AD37CE62-C612-0D44-8623-2EEB5ADD89D4}">
      <dsp:nvSpPr>
        <dsp:cNvPr id="0" name=""/>
        <dsp:cNvSpPr/>
      </dsp:nvSpPr>
      <dsp:spPr>
        <a:xfrm>
          <a:off x="3590761" y="305187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C17B6C-B17B-0840-BFA4-2717CD89DC5C}">
      <dsp:nvSpPr>
        <dsp:cNvPr id="0" name=""/>
        <dsp:cNvSpPr/>
      </dsp:nvSpPr>
      <dsp:spPr>
        <a:xfrm>
          <a:off x="4064241" y="0"/>
          <a:ext cx="799219" cy="271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app</a:t>
          </a:r>
          <a:r>
            <a:rPr lang="zh-Hans" altLang="en-U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灰度</a:t>
          </a:r>
          <a:endParaRPr lang="en-US" altLang="zh-Hans" sz="1000" kern="1200" dirty="0">
            <a:solidFill>
              <a:srgbClr val="FF6600"/>
            </a:solidFill>
            <a:latin typeface="黑体"/>
            <a:ea typeface="黑体"/>
            <a:cs typeface="黑体"/>
          </a:endParaRPr>
        </a:p>
      </dsp:txBody>
      <dsp:txXfrm>
        <a:off x="4064241" y="0"/>
        <a:ext cx="799219" cy="271278"/>
      </dsp:txXfrm>
    </dsp:sp>
    <dsp:sp modelId="{981E5149-29F1-3C4E-8440-A6A082E14FF7}">
      <dsp:nvSpPr>
        <dsp:cNvPr id="0" name=""/>
        <dsp:cNvSpPr/>
      </dsp:nvSpPr>
      <dsp:spPr>
        <a:xfrm>
          <a:off x="4429941" y="305187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AA7106-4238-A846-8325-406F53296D00}">
      <dsp:nvSpPr>
        <dsp:cNvPr id="0" name=""/>
        <dsp:cNvSpPr/>
      </dsp:nvSpPr>
      <dsp:spPr>
        <a:xfrm>
          <a:off x="4903421" y="406917"/>
          <a:ext cx="799219" cy="271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an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app</a:t>
          </a:r>
          <a:r>
            <a:rPr lang="zh-Hans" altLang="en-US" sz="1000" kern="1200" dirty="0">
              <a:solidFill>
                <a:srgbClr val="FF6600"/>
              </a:solidFill>
              <a:latin typeface="黑体"/>
              <a:ea typeface="黑体"/>
              <a:cs typeface="黑体"/>
            </a:rPr>
            <a:t>全量</a:t>
          </a:r>
          <a:endParaRPr lang="en-US" altLang="zh-Hans" sz="1000" kern="1200" dirty="0">
            <a:solidFill>
              <a:srgbClr val="FF6600"/>
            </a:solidFill>
            <a:latin typeface="黑体"/>
            <a:ea typeface="黑体"/>
            <a:cs typeface="黑体"/>
          </a:endParaRPr>
        </a:p>
      </dsp:txBody>
      <dsp:txXfrm>
        <a:off x="4903421" y="406917"/>
        <a:ext cx="799219" cy="271278"/>
      </dsp:txXfrm>
    </dsp:sp>
    <dsp:sp modelId="{67408024-99B7-5741-AD69-2297C52DB7EA}">
      <dsp:nvSpPr>
        <dsp:cNvPr id="0" name=""/>
        <dsp:cNvSpPr/>
      </dsp:nvSpPr>
      <dsp:spPr>
        <a:xfrm>
          <a:off x="5269121" y="305187"/>
          <a:ext cx="67819" cy="6781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F8BEA-12F6-2444-AD75-0A6D9FA1331C}">
      <dsp:nvSpPr>
        <dsp:cNvPr id="0" name=""/>
        <dsp:cNvSpPr/>
      </dsp:nvSpPr>
      <dsp:spPr>
        <a:xfrm>
          <a:off x="0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背景</a:t>
          </a:r>
        </a:p>
      </dsp:txBody>
      <dsp:txXfrm>
        <a:off x="171450" y="0"/>
        <a:ext cx="1069950" cy="342900"/>
      </dsp:txXfrm>
    </dsp:sp>
    <dsp:sp modelId="{0C1FB1F5-25D4-CD46-A396-344E3BC9FB3E}">
      <dsp:nvSpPr>
        <dsp:cNvPr id="0" name=""/>
        <dsp:cNvSpPr/>
      </dsp:nvSpPr>
      <dsp:spPr>
        <a:xfrm>
          <a:off x="1273992" y="0"/>
          <a:ext cx="1412850" cy="342900"/>
        </a:xfrm>
        <a:prstGeom prst="chevron">
          <a:avLst/>
        </a:prstGeom>
        <a:solidFill>
          <a:schemeClr val="bg1">
            <a:lumMod val="7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目标</a:t>
          </a:r>
        </a:p>
      </dsp:txBody>
      <dsp:txXfrm>
        <a:off x="1445442" y="0"/>
        <a:ext cx="1069950" cy="342900"/>
      </dsp:txXfrm>
    </dsp:sp>
    <dsp:sp modelId="{2BA333A1-D72A-6C46-ABB2-78EAF5F45442}">
      <dsp:nvSpPr>
        <dsp:cNvPr id="0" name=""/>
        <dsp:cNvSpPr/>
      </dsp:nvSpPr>
      <dsp:spPr>
        <a:xfrm>
          <a:off x="2545557" y="0"/>
          <a:ext cx="1412850" cy="342900"/>
        </a:xfrm>
        <a:prstGeom prst="chevron">
          <a:avLst/>
        </a:prstGeom>
        <a:solidFill>
          <a:srgbClr val="F36F2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行动</a:t>
          </a:r>
        </a:p>
      </dsp:txBody>
      <dsp:txXfrm>
        <a:off x="2717007" y="0"/>
        <a:ext cx="1069950" cy="342900"/>
      </dsp:txXfrm>
    </dsp:sp>
    <dsp:sp modelId="{58DCD4DB-2856-154A-91FE-D3801582AEBE}">
      <dsp:nvSpPr>
        <dsp:cNvPr id="0" name=""/>
        <dsp:cNvSpPr/>
      </dsp:nvSpPr>
      <dsp:spPr>
        <a:xfrm>
          <a:off x="3817122" y="0"/>
          <a:ext cx="1412850" cy="342900"/>
        </a:xfrm>
        <a:prstGeom prst="chevron">
          <a:avLst/>
        </a:prstGeom>
        <a:solidFill>
          <a:srgbClr val="D0CEC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3988572" y="0"/>
        <a:ext cx="1069950" cy="342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vertAlign" val="t"/>
          <dgm:param type="horzAlign" val="ctr"/>
        </dgm:alg>
      </dgm:if>
      <dgm:else name="Name3">
        <dgm:alg type="lin">
          <dgm:param type="linDir" val="fromR"/>
          <dgm:param type="vertAlign" val="t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Ch" val="b"/>
                <dgm:param type="txAnchorVert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Ch" val="b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longCurve"/>
                  <dgm:param type="begPts" val="tL"/>
                  <dgm:param type="endPts" val="tR"/>
                </dgm:alg>
              </dgm:if>
              <dgm:else name="Name175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longCurve"/>
                  <dgm:param type="begPts" val="tL"/>
                  <dgm:param type="endPts" val="t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srcNode" val="dummy1a"/>
                  <dgm:param type="dstNode" val="dummy1b"/>
                  <dgm:param type="begSty" val="noArr"/>
                  <dgm:param type="endSty" val="arr"/>
                  <dgm:param type="connRout" val="curve"/>
                  <dgm:param type="begPts" val="tL"/>
                  <dgm:param type="endPts" val="tL"/>
                </dgm:alg>
              </dgm:if>
              <dgm:else name="Name180">
                <dgm:alg type="conn">
                  <dgm:param type="srcNode" val="dummy1a"/>
                  <dgm:param type="dstNode" val="dummy1b"/>
                  <dgm:param type="begSty" val="arr"/>
                  <dgm:param type="endSty" val="noArr"/>
                  <dgm:param type="connRout" val="curve"/>
                  <dgm:param type="begPts" val="tL"/>
                  <dgm:param type="endPts" val="tL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srcNode" val="dummy2a"/>
              <dgm:param type="dstNode" val="dummy2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5">
            <dgm:alg type="conn">
              <dgm:param type="srcNode" val="dummy2a"/>
              <dgm:param type="dstNode" val="dummy2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srcNode" val="dummy3a"/>
              <dgm:param type="dstNode" val="dummy3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89">
            <dgm:alg type="conn">
              <dgm:param type="srcNode" val="dummy3a"/>
              <dgm:param type="dstNode" val="dummy3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srcNode" val="dummy4a"/>
              <dgm:param type="dstNode" val="dummy4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3">
            <dgm:alg type="conn">
              <dgm:param type="srcNode" val="dummy4a"/>
              <dgm:param type="dstNode" val="dummy4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srcNode" val="dummy5a"/>
              <dgm:param type="dstNode" val="dummy5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197">
            <dgm:alg type="conn">
              <dgm:param type="srcNode" val="dummy5a"/>
              <dgm:param type="dstNode" val="dummy5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srcNode" val="dummy6a"/>
              <dgm:param type="dstNode" val="dummy6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1">
            <dgm:alg type="conn">
              <dgm:param type="srcNode" val="dummy6a"/>
              <dgm:param type="dstNode" val="dummy6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srcNode" val="dummy7a"/>
              <dgm:param type="dstNode" val="dummy7b"/>
              <dgm:param type="begSty" val="noArr"/>
              <dgm:param type="endSty" val="arr"/>
              <dgm:param type="connRout" val="curve"/>
              <dgm:param type="begPts" val="tL"/>
              <dgm:param type="endPts" val="tL"/>
            </dgm:alg>
          </dgm:if>
          <dgm:else name="Name205">
            <dgm:alg type="conn">
              <dgm:param type="srcNode" val="dummy7a"/>
              <dgm:param type="dstNode" val="dummy7b"/>
              <dgm:param type="begSty" val="arr"/>
              <dgm:param type="endSty" val="noArr"/>
              <dgm:param type="connRout" val="curve"/>
              <dgm:param type="begPts" val="tL"/>
              <dgm:param type="endPts" val="tL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type="notchedRightArrow" r:blip="" rot="180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b"/>
                  <dgm:param type="txAnchorVert" val="b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HorzCh" val="ctr"/>
                  <dgm:param type="txAnchorVertCh" val="t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各位评委大家好，我叫张天佑，来自收单技术中心</a:t>
            </a:r>
            <a:r>
              <a:rPr kumimoji="1" lang="en-US" altLang="zh-CN" dirty="0"/>
              <a:t>-</a:t>
            </a:r>
            <a:r>
              <a:rPr kumimoji="1" lang="zh-CN" altLang="en-US" dirty="0"/>
              <a:t>用户商户组</a:t>
            </a:r>
            <a:r>
              <a:rPr kumimoji="1" lang="en-US" altLang="zh-CN" dirty="0"/>
              <a:t>-</a:t>
            </a:r>
            <a:r>
              <a:rPr kumimoji="1" lang="zh-CN" altLang="en-US" dirty="0"/>
              <a:t>订单中心，下面开始我本次答辩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首先一致性完善增加回调通知，其目的是提升商家体验，降低验密交易时长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回调隔离：按渠道，主备扫隔离</a:t>
            </a:r>
            <a:endParaRPr kumimoji="1" lang="en-US" altLang="zh-CN" dirty="0"/>
          </a:p>
          <a:p>
            <a:r>
              <a:rPr kumimoji="1" lang="zh-CN" altLang="en-US" dirty="0"/>
              <a:t>对于并发和乱序问题：通过状态机，乐观锁</a:t>
            </a:r>
            <a:endParaRPr kumimoji="1"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沟通协作 改写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演讲能力</a:t>
            </a:r>
            <a:endParaRPr kumimoji="1" lang="en-US" altLang="zh-CN" dirty="0"/>
          </a:p>
          <a:p>
            <a:r>
              <a:rPr kumimoji="1" lang="zh-CN" altLang="en-US" dirty="0"/>
              <a:t>跨团队项目</a:t>
            </a:r>
            <a:endParaRPr kumimoji="1" lang="en-US" altLang="zh-CN" dirty="0"/>
          </a:p>
          <a:p>
            <a:r>
              <a:rPr kumimoji="1" lang="zh-CN" altLang="en-US" dirty="0"/>
              <a:t>输出少，技术上和主</a:t>
            </a:r>
            <a:r>
              <a:rPr kumimoji="1" lang="en-US" altLang="zh-CN" dirty="0"/>
              <a:t>R</a:t>
            </a:r>
            <a:r>
              <a:rPr kumimoji="1" lang="zh-CN" altLang="en-US" dirty="0"/>
              <a:t>影响力大的项目</a:t>
            </a:r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写自己的业务开发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87400" y="1279525"/>
            <a:ext cx="5527675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fontAlgn="auto">
              <a:buClr>
                <a:srgbClr val="48C9C2"/>
              </a:buClr>
              <a:buFont typeface="Wingdings" panose="05000000000000000000" pitchFamily="2" charset="2"/>
              <a:buNone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DE9A1-BB80-485E-A435-B66A730F904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我的主要工作主要分为两部分，</a:t>
            </a:r>
            <a:r>
              <a:rPr kumimoji="1" lang="en-US" altLang="zh-CN" dirty="0" err="1"/>
              <a:t>toC</a:t>
            </a:r>
            <a:r>
              <a:rPr kumimoji="1" lang="zh-CN" altLang="en-US" dirty="0"/>
              <a:t>（</a:t>
            </a:r>
            <a:r>
              <a:rPr kumimoji="1" lang="en-US" altLang="zh-CN" dirty="0"/>
              <a:t>B</a:t>
            </a:r>
            <a:r>
              <a:rPr kumimoji="1" lang="zh-CN" altLang="en-US" dirty="0"/>
              <a:t>扫</a:t>
            </a:r>
            <a:r>
              <a:rPr kumimoji="1" lang="en-US" altLang="zh-CN" dirty="0"/>
              <a:t>C</a:t>
            </a:r>
            <a:r>
              <a:rPr kumimoji="1" lang="zh-CN" altLang="en-US" dirty="0"/>
              <a:t>核心交易系统精细化治理），</a:t>
            </a:r>
            <a:r>
              <a:rPr kumimoji="1" lang="en-US" altLang="zh-CN" dirty="0" err="1"/>
              <a:t>toB</a:t>
            </a:r>
            <a:r>
              <a:rPr kumimoji="1" lang="zh-CN" altLang="en-US" dirty="0"/>
              <a:t>（星云查询中心建设）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444" name="Shape 4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indent="285750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630237" y="381000"/>
            <a:ext cx="2949576" cy="1333500"/>
          </a:xfrm>
          <a:prstGeom prst="rect">
            <a:avLst/>
          </a:prstGeom>
        </p:spPr>
        <p:txBody>
          <a:bodyPr anchor="b"/>
          <a:lstStyle>
            <a:lvl1pPr>
              <a:defRPr sz="355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7" name="Shape 77"/>
          <p:cNvSpPr>
            <a:spLocks noGrp="1"/>
          </p:cNvSpPr>
          <p:nvPr>
            <p:ph type="body" sz="half" idx="1"/>
          </p:nvPr>
        </p:nvSpPr>
        <p:spPr>
          <a:xfrm>
            <a:off x="3887787" y="823736"/>
            <a:ext cx="4629152" cy="40604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8" name="Shape 78"/>
          <p:cNvSpPr>
            <a:spLocks noGrp="1"/>
          </p:cNvSpPr>
          <p:nvPr>
            <p:ph type="body" sz="quarter" idx="13"/>
          </p:nvPr>
        </p:nvSpPr>
        <p:spPr>
          <a:xfrm>
            <a:off x="630237" y="1714499"/>
            <a:ext cx="2949576" cy="31767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630237" y="381000"/>
            <a:ext cx="2949576" cy="1333500"/>
          </a:xfrm>
          <a:prstGeom prst="rect">
            <a:avLst/>
          </a:prstGeom>
        </p:spPr>
        <p:txBody>
          <a:bodyPr anchor="b"/>
          <a:lstStyle>
            <a:lvl1pPr>
              <a:defRPr sz="355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7" name="Shape 87"/>
          <p:cNvSpPr>
            <a:spLocks noGrp="1"/>
          </p:cNvSpPr>
          <p:nvPr>
            <p:ph type="pic" sz="half" idx="13" hasCustomPrompt="1"/>
          </p:nvPr>
        </p:nvSpPr>
        <p:spPr>
          <a:xfrm>
            <a:off x="3887787" y="823736"/>
            <a:ext cx="4629152" cy="406047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zh-CN" altLang="en-US"/>
              <a:t>将图片拖动到占位符，或单击添加图标</a:t>
            </a:r>
            <a:endParaRPr lang="zh-CN" altLang="en-US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"/>
          </p:nvPr>
        </p:nvSpPr>
        <p:spPr>
          <a:xfrm>
            <a:off x="630237" y="1714500"/>
            <a:ext cx="2949576" cy="31767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35"/>
              </a:spcBef>
              <a:buSzTx/>
              <a:buFontTx/>
              <a:buNone/>
              <a:defRPr sz="178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7" name="Shape 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6543676" y="305153"/>
            <a:ext cx="1971675" cy="484187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6" name="Shape 106"/>
          <p:cNvSpPr>
            <a:spLocks noGrp="1"/>
          </p:cNvSpPr>
          <p:nvPr>
            <p:ph type="body" idx="1"/>
          </p:nvPr>
        </p:nvSpPr>
        <p:spPr>
          <a:xfrm>
            <a:off x="628651" y="305153"/>
            <a:ext cx="5762625" cy="48418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7"/>
          <p:cNvGrpSpPr/>
          <p:nvPr/>
        </p:nvGrpSpPr>
        <p:grpSpPr>
          <a:xfrm>
            <a:off x="-1" y="-502709"/>
            <a:ext cx="9906003" cy="1897947"/>
            <a:chOff x="0" y="0"/>
            <a:chExt cx="9906001" cy="1708151"/>
          </a:xfrm>
        </p:grpSpPr>
        <p:sp>
          <p:nvSpPr>
            <p:cNvPr id="114" name="Shape 114"/>
            <p:cNvSpPr/>
            <p:nvPr/>
          </p:nvSpPr>
          <p:spPr>
            <a:xfrm>
              <a:off x="-1" y="1131888"/>
              <a:ext cx="3132140" cy="123826"/>
            </a:xfrm>
            <a:prstGeom prst="rect">
              <a:avLst/>
            </a:prstGeom>
            <a:solidFill>
              <a:srgbClr val="24BDAD"/>
            </a:solidFill>
            <a:ln w="12700" cap="flat">
              <a:solidFill>
                <a:srgbClr val="24BDA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11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3181349" y="1128713"/>
              <a:ext cx="5962652" cy="123826"/>
            </a:xfrm>
            <a:prstGeom prst="rect">
              <a:avLst/>
            </a:prstGeom>
            <a:solidFill>
              <a:srgbClr val="F36F20"/>
            </a:solidFill>
            <a:ln w="12700" cap="flat">
              <a:solidFill>
                <a:srgbClr val="F36F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110"/>
            </a:p>
          </p:txBody>
        </p:sp>
        <p:pic>
          <p:nvPicPr>
            <p:cNvPr id="116" name="image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9697" y="0"/>
              <a:ext cx="3526305" cy="170815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0" y="135000"/>
            <a:ext cx="8301047" cy="69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2031" y="1257300"/>
            <a:ext cx="8305565" cy="382524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290"/>
              </a:spcBef>
              <a:defRPr/>
            </a:lvl1pPr>
            <a:lvl2pPr marL="342900" indent="-172720">
              <a:spcBef>
                <a:spcPts val="290"/>
              </a:spcBef>
              <a:defRPr/>
            </a:lvl2pPr>
            <a:lvl3pPr marL="685800" indent="-172720">
              <a:spcBef>
                <a:spcPts val="290"/>
              </a:spcBef>
              <a:defRPr/>
            </a:lvl3pPr>
            <a:lvl4pPr marL="1031875" indent="-175895">
              <a:spcBef>
                <a:spcPts val="290"/>
              </a:spcBef>
              <a:defRPr/>
            </a:lvl4pPr>
            <a:lvl5pPr marL="1544320" indent="-172720">
              <a:spcBef>
                <a:spcPts val="29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" y="-502709"/>
            <a:ext cx="9906003" cy="1897947"/>
            <a:chOff x="0" y="0"/>
            <a:chExt cx="9906002" cy="1708151"/>
          </a:xfrm>
        </p:grpSpPr>
        <p:sp>
          <p:nvSpPr>
            <p:cNvPr id="2" name="Shape 2"/>
            <p:cNvSpPr/>
            <p:nvPr/>
          </p:nvSpPr>
          <p:spPr>
            <a:xfrm>
              <a:off x="-1" y="1131888"/>
              <a:ext cx="3132139" cy="123826"/>
            </a:xfrm>
            <a:prstGeom prst="rect">
              <a:avLst/>
            </a:prstGeom>
            <a:solidFill>
              <a:srgbClr val="24BDAD"/>
            </a:solidFill>
            <a:ln w="12700" cap="flat">
              <a:solidFill>
                <a:srgbClr val="24BDAD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110"/>
            </a:p>
          </p:txBody>
        </p:sp>
        <p:sp>
          <p:nvSpPr>
            <p:cNvPr id="3" name="Shape 3"/>
            <p:cNvSpPr/>
            <p:nvPr/>
          </p:nvSpPr>
          <p:spPr>
            <a:xfrm>
              <a:off x="3181349" y="1128713"/>
              <a:ext cx="5962652" cy="123826"/>
            </a:xfrm>
            <a:prstGeom prst="rect">
              <a:avLst/>
            </a:prstGeom>
            <a:solidFill>
              <a:srgbClr val="F36F20"/>
            </a:solidFill>
            <a:ln w="12700" cap="flat">
              <a:solidFill>
                <a:srgbClr val="F36F2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1110"/>
            </a:p>
          </p:txBody>
        </p:sp>
        <p:pic>
          <p:nvPicPr>
            <p:cNvPr id="4" name="image1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79697" y="0"/>
              <a:ext cx="3526305" cy="170815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28650" y="305153"/>
            <a:ext cx="7886700" cy="110419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单击此处编辑母版标题样式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28650" y="1522236"/>
            <a:ext cx="7886700" cy="3624794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单击此处编辑母版文本样式</a:t>
            </a:r>
          </a:p>
          <a:p>
            <a:pPr lvl="1"/>
            <a:r>
              <a:t>二级</a:t>
            </a:r>
          </a:p>
          <a:p>
            <a:pPr lvl="2"/>
            <a:r>
              <a:t>三级</a:t>
            </a:r>
          </a:p>
          <a:p>
            <a:pPr lvl="3"/>
            <a:r>
              <a:t>四级</a:t>
            </a:r>
          </a:p>
          <a:p>
            <a:pPr lvl="4"/>
            <a:r>
              <a:t>五级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8637588" y="5212291"/>
            <a:ext cx="374457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1016000" marR="0" indent="-1016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1pPr>
      <a:lvl2pPr marL="1016000" marR="0" indent="-1016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2pPr>
      <a:lvl3pPr marL="1016000" marR="0" indent="-1016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3pPr>
      <a:lvl4pPr marL="1016000" marR="0" indent="-1016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4pPr>
      <a:lvl5pPr marL="1016000" marR="0" indent="-1016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5pPr>
      <a:lvl6pPr marL="1016000" marR="0" indent="-50800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6pPr>
      <a:lvl7pPr marL="1016000" marR="0" indent="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7pPr>
      <a:lvl8pPr marL="1016000" marR="0" indent="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8pPr>
      <a:lvl9pPr marL="1016000" marR="0" indent="0" algn="ctr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890" b="0" i="0" u="none" strike="noStrike" cap="none" spc="0" baseline="0">
          <a:ln>
            <a:noFill/>
          </a:ln>
          <a:solidFill>
            <a:srgbClr val="000000"/>
          </a:solidFill>
          <a:uFillTx/>
          <a:latin typeface="Impact" panose="020B0806030902050204"/>
          <a:ea typeface="Impact" panose="020B0806030902050204"/>
          <a:cs typeface="Impact" panose="020B0806030902050204"/>
          <a:sym typeface="Impact" panose="020B0806030902050204"/>
        </a:defRPr>
      </a:lvl9pPr>
    </p:titleStyle>
    <p:bodyStyle>
      <a:lvl1pPr marL="381000" marR="0" indent="-381000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870585" marR="0" indent="-36258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–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1354455" marR="0" indent="-33845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930400" marR="0" indent="-406400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–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2438400" marR="0" indent="-406400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»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2991485" marR="0" indent="-45148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3499485" marR="0" indent="-45148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4007485" marR="0" indent="-45148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4515485" marR="0" indent="-451485" algn="l" defTabSz="1015365" rtl="0" eaLnBrk="1" latinLnBrk="0" hangingPunct="1">
        <a:lnSpc>
          <a:spcPct val="100000"/>
        </a:lnSpc>
        <a:spcBef>
          <a:spcPts val="780"/>
        </a:spcBef>
        <a:spcAft>
          <a:spcPts val="0"/>
        </a:spcAft>
        <a:buClrTx/>
        <a:buSzPct val="100000"/>
        <a:buFont typeface="Arial" panose="020B0604020202090204"/>
        <a:buChar char="•"/>
        <a:defRPr sz="3555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1pPr>
      <a:lvl2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2pPr>
      <a:lvl3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3pPr>
      <a:lvl4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4pPr>
      <a:lvl5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5pPr>
      <a:lvl6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6pPr>
      <a:lvl7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7pPr>
      <a:lvl8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8pPr>
      <a:lvl9pPr marL="0" marR="0" indent="0" algn="l" defTabSz="101536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.xml"/><Relationship Id="rId8" Type="http://schemas.openxmlformats.org/officeDocument/2006/relationships/diagramQuickStyle" Target="../diagrams/quickStyle4.xml"/><Relationship Id="rId7" Type="http://schemas.openxmlformats.org/officeDocument/2006/relationships/diagramLayout" Target="../diagrams/layout4.xml"/><Relationship Id="rId6" Type="http://schemas.openxmlformats.org/officeDocument/2006/relationships/diagramData" Target="../diagrams/data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4.xml"/><Relationship Id="rId1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8.xml"/><Relationship Id="rId8" Type="http://schemas.openxmlformats.org/officeDocument/2006/relationships/diagramLayout" Target="../diagrams/layout8.xml"/><Relationship Id="rId7" Type="http://schemas.openxmlformats.org/officeDocument/2006/relationships/diagramData" Target="../diagrams/data8.xml"/><Relationship Id="rId6" Type="http://schemas.openxmlformats.org/officeDocument/2006/relationships/image" Target="../media/image1.tiff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microsoft.com/office/2007/relationships/diagramDrawing" Target="../diagrams/drawing8.xml"/><Relationship Id="rId10" Type="http://schemas.openxmlformats.org/officeDocument/2006/relationships/diagramColors" Target="../diagrams/colors8.xml"/><Relationship Id="rId1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1.xml"/><Relationship Id="rId8" Type="http://schemas.openxmlformats.org/officeDocument/2006/relationships/diagramQuickStyle" Target="../diagrams/quickStyle11.xml"/><Relationship Id="rId7" Type="http://schemas.openxmlformats.org/officeDocument/2006/relationships/diagramLayout" Target="../diagrams/layout11.xml"/><Relationship Id="rId6" Type="http://schemas.openxmlformats.org/officeDocument/2006/relationships/diagramData" Target="../diagrams/data11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11.xml"/><Relationship Id="rId1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3.xml"/><Relationship Id="rId8" Type="http://schemas.openxmlformats.org/officeDocument/2006/relationships/diagramQuickStyle" Target="../diagrams/quickStyle13.xml"/><Relationship Id="rId7" Type="http://schemas.openxmlformats.org/officeDocument/2006/relationships/diagramLayout" Target="../diagrams/layout13.xml"/><Relationship Id="rId6" Type="http://schemas.openxmlformats.org/officeDocument/2006/relationships/diagramData" Target="../diagrams/data13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13.xml"/><Relationship Id="rId1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6.xml"/><Relationship Id="rId8" Type="http://schemas.openxmlformats.org/officeDocument/2006/relationships/diagramQuickStyle" Target="../diagrams/quickStyle16.xml"/><Relationship Id="rId7" Type="http://schemas.openxmlformats.org/officeDocument/2006/relationships/diagramLayout" Target="../diagrams/layout16.xml"/><Relationship Id="rId6" Type="http://schemas.openxmlformats.org/officeDocument/2006/relationships/diagramData" Target="../diagrams/data16.xml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16.xml"/><Relationship Id="rId1" Type="http://schemas.openxmlformats.org/officeDocument/2006/relationships/diagramData" Target="../diagrams/data1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2" Type="http://schemas.openxmlformats.org/officeDocument/2006/relationships/notesSlide" Target="../notesSlides/notesSlide2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.tiff"/><Relationship Id="rId1" Type="http://schemas.openxmlformats.org/officeDocument/2006/relationships/diagramData" Target="../diagrams/data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tiff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3" Type="http://schemas.openxmlformats.org/officeDocument/2006/relationships/diagramQuickStyle" Target="../diagrams/quickStyle29.xml"/><Relationship Id="rId2" Type="http://schemas.openxmlformats.org/officeDocument/2006/relationships/diagramLayout" Target="../diagrams/layout29.xml"/><Relationship Id="rId1" Type="http://schemas.openxmlformats.org/officeDocument/2006/relationships/diagramData" Target="../diagrams/data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595446" y="3898954"/>
            <a:ext cx="4548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餐饮生态技术部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收单技术中心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用户商户组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46663"/>
            <a:ext cx="3131389" cy="2288575"/>
          </a:xfrm>
          <a:prstGeom prst="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/>
        </p:nvSpPr>
        <p:spPr>
          <a:xfrm>
            <a:off x="3180994" y="746663"/>
            <a:ext cx="5963009" cy="2288575"/>
          </a:xfrm>
          <a:prstGeom prst="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年秋季职级答辩（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P3-2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 advTm="149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2915920" y="151658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文本框 43"/>
          <p:cNvSpPr txBox="1"/>
          <p:nvPr/>
        </p:nvSpPr>
        <p:spPr>
          <a:xfrm>
            <a:off x="1684196" y="1839029"/>
            <a:ext cx="2053848" cy="830997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>
                <a:sym typeface="+mn-ea"/>
              </a:rPr>
              <a:t>建设一个满足业务需求的商家端后台</a:t>
            </a:r>
            <a:endParaRPr lang="en-US" altLang="zh-CN" sz="16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600" dirty="0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现状梳理 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1"/>
          <p:cNvSpPr txBox="1">
            <a:spLocks noGrp="1"/>
          </p:cNvSpPr>
          <p:nvPr>
            <p:ph type="title"/>
          </p:nvPr>
        </p:nvSpPr>
        <p:spPr>
          <a:xfrm>
            <a:off x="1" y="201797"/>
            <a:ext cx="6652469" cy="4178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315183" y="1702340"/>
            <a:ext cx="1712068" cy="34360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683652" y="1702340"/>
            <a:ext cx="1712068" cy="34360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03072" y="1702340"/>
            <a:ext cx="1712068" cy="343606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83839" y="2767049"/>
            <a:ext cx="1392807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开发成本高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981465" y="2767049"/>
            <a:ext cx="1057419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业务收口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68449" y="3483362"/>
            <a:ext cx="1126346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架构分层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4934818" y="4266394"/>
            <a:ext cx="1125514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业务闭环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389041" y="2767049"/>
            <a:ext cx="1060315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前端收敛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7175947" y="3479109"/>
            <a:ext cx="1571314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领域拆分服务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170949" y="4266394"/>
            <a:ext cx="1576312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Microsoft YaHei" charset="-122"/>
                <a:ea typeface="Microsoft YaHei" charset="-122"/>
              </a:rPr>
              <a:t>迁移</a:t>
            </a: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业务订单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2504172" y="4266394"/>
            <a:ext cx="1425187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数据不一致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634444" y="3479109"/>
            <a:ext cx="1073546" cy="408618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normalizeH="0" baseline="0" dirty="0"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架构混乱</a:t>
            </a:r>
            <a:endParaRPr kumimoji="0" lang="zh-CN" altLang="en-US" sz="1800" i="0" u="none" strike="noStrike" normalizeH="0" baseline="0" dirty="0"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646984" y="1751906"/>
            <a:ext cx="1073545" cy="898411"/>
            <a:chOff x="752395" y="383760"/>
            <a:chExt cx="888466" cy="888466"/>
          </a:xfrm>
          <a:solidFill>
            <a:srgbClr val="00B29D"/>
          </a:solidFill>
        </p:grpSpPr>
        <p:sp>
          <p:nvSpPr>
            <p:cNvPr id="41" name="椭圆 40"/>
            <p:cNvSpPr/>
            <p:nvPr/>
          </p:nvSpPr>
          <p:spPr>
            <a:xfrm>
              <a:off x="752395" y="383760"/>
              <a:ext cx="888466" cy="888466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椭圆 4"/>
            <p:cNvSpPr txBox="1"/>
            <p:nvPr/>
          </p:nvSpPr>
          <p:spPr>
            <a:xfrm>
              <a:off x="882508" y="513873"/>
              <a:ext cx="628240" cy="6282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300" kern="1200" dirty="0">
                  <a:latin typeface="Microsoft YaHei" charset="-122"/>
                  <a:ea typeface="Microsoft YaHei" charset="-122"/>
                </a:rPr>
                <a:t>问题</a:t>
              </a:r>
              <a:endParaRPr lang="zh-CN" altLang="en-US" sz="2300" kern="1200" dirty="0"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21250" y="1751906"/>
            <a:ext cx="1073545" cy="898411"/>
            <a:chOff x="752395" y="383760"/>
            <a:chExt cx="888466" cy="888466"/>
          </a:xfrm>
        </p:grpSpPr>
        <p:sp>
          <p:nvSpPr>
            <p:cNvPr id="44" name="椭圆 43"/>
            <p:cNvSpPr/>
            <p:nvPr/>
          </p:nvSpPr>
          <p:spPr>
            <a:xfrm>
              <a:off x="752395" y="383760"/>
              <a:ext cx="888466" cy="888466"/>
            </a:xfrm>
            <a:prstGeom prst="ellipse">
              <a:avLst/>
            </a:prstGeom>
            <a:solidFill>
              <a:srgbClr val="F36F2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椭圆 4"/>
            <p:cNvSpPr txBox="1"/>
            <p:nvPr/>
          </p:nvSpPr>
          <p:spPr>
            <a:xfrm>
              <a:off x="882508" y="513873"/>
              <a:ext cx="628240" cy="6282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300" kern="1200" dirty="0">
                  <a:latin typeface="Microsoft YaHei" charset="-122"/>
                  <a:ea typeface="Microsoft YaHei" charset="-122"/>
                </a:rPr>
                <a:t>思路</a:t>
              </a:r>
              <a:endParaRPr lang="zh-CN" altLang="en-US" sz="2300" kern="1200" dirty="0">
                <a:latin typeface="Microsoft YaHei" charset="-122"/>
                <a:ea typeface="Microsoft YaHei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422332" y="1751906"/>
            <a:ext cx="1073545" cy="898411"/>
            <a:chOff x="752395" y="383760"/>
            <a:chExt cx="888466" cy="888466"/>
          </a:xfrm>
          <a:solidFill>
            <a:srgbClr val="00B29D"/>
          </a:solidFill>
        </p:grpSpPr>
        <p:sp>
          <p:nvSpPr>
            <p:cNvPr id="47" name="椭圆 46"/>
            <p:cNvSpPr/>
            <p:nvPr/>
          </p:nvSpPr>
          <p:spPr>
            <a:xfrm>
              <a:off x="752395" y="383760"/>
              <a:ext cx="888466" cy="888466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椭圆 4"/>
            <p:cNvSpPr txBox="1"/>
            <p:nvPr/>
          </p:nvSpPr>
          <p:spPr>
            <a:xfrm>
              <a:off x="914960" y="588557"/>
              <a:ext cx="563333" cy="5532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300" kern="1200" dirty="0">
                  <a:latin typeface="Microsoft YaHei" charset="-122"/>
                  <a:ea typeface="Microsoft YaHei" charset="-122"/>
                </a:rPr>
                <a:t>步骤</a:t>
              </a:r>
              <a:endParaRPr lang="zh-CN" altLang="en-US" sz="2300" kern="1200" dirty="0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22" name="燕尾形 21"/>
          <p:cNvSpPr/>
          <p:nvPr/>
        </p:nvSpPr>
        <p:spPr>
          <a:xfrm>
            <a:off x="4304578" y="2796674"/>
            <a:ext cx="221526" cy="349368"/>
          </a:xfrm>
          <a:prstGeom prst="chevron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1" name="燕尾形 50"/>
          <p:cNvSpPr/>
          <p:nvPr/>
        </p:nvSpPr>
        <p:spPr>
          <a:xfrm>
            <a:off x="4264318" y="3479109"/>
            <a:ext cx="221526" cy="349368"/>
          </a:xfrm>
          <a:prstGeom prst="chevron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2" name="燕尾形 51"/>
          <p:cNvSpPr/>
          <p:nvPr/>
        </p:nvSpPr>
        <p:spPr>
          <a:xfrm>
            <a:off x="4264748" y="4309098"/>
            <a:ext cx="221526" cy="349368"/>
          </a:xfrm>
          <a:prstGeom prst="chevron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3" name="燕尾形 52"/>
          <p:cNvSpPr/>
          <p:nvPr/>
        </p:nvSpPr>
        <p:spPr>
          <a:xfrm>
            <a:off x="6693533" y="3146042"/>
            <a:ext cx="221526" cy="349368"/>
          </a:xfrm>
          <a:prstGeom prst="chevron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4" name="燕尾形 53"/>
          <p:cNvSpPr/>
          <p:nvPr/>
        </p:nvSpPr>
        <p:spPr>
          <a:xfrm>
            <a:off x="6695508" y="3887727"/>
            <a:ext cx="221526" cy="349368"/>
          </a:xfrm>
          <a:prstGeom prst="chevron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5" name="文本框 43"/>
          <p:cNvSpPr txBox="1"/>
          <p:nvPr/>
        </p:nvSpPr>
        <p:spPr>
          <a:xfrm>
            <a:off x="1725672" y="1207288"/>
            <a:ext cx="2053848" cy="338554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>
                <a:sym typeface="+mn-ea"/>
              </a:rPr>
              <a:t>整体思路</a:t>
            </a:r>
            <a:endParaRPr lang="en-US" altLang="zh-CN" sz="1600" dirty="0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标题 1"/>
          <p:cNvSpPr txBox="1">
            <a:spLocks noGrp="1"/>
          </p:cNvSpPr>
          <p:nvPr>
            <p:ph type="title"/>
          </p:nvPr>
        </p:nvSpPr>
        <p:spPr>
          <a:xfrm>
            <a:off x="1" y="201797"/>
            <a:ext cx="6652469" cy="4178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0" name="AutoShape 41"/>
          <p:cNvSpPr/>
          <p:nvPr/>
        </p:nvSpPr>
        <p:spPr bwMode="auto">
          <a:xfrm>
            <a:off x="3911835" y="3218807"/>
            <a:ext cx="1198946" cy="599206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交易流水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1" name="AutoShape 42"/>
          <p:cNvSpPr/>
          <p:nvPr/>
        </p:nvSpPr>
        <p:spPr bwMode="auto">
          <a:xfrm>
            <a:off x="6604264" y="3222216"/>
            <a:ext cx="1114816" cy="583041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交易列表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2" name="AutoShape 43"/>
          <p:cNvSpPr/>
          <p:nvPr/>
        </p:nvSpPr>
        <p:spPr bwMode="auto">
          <a:xfrm>
            <a:off x="7896256" y="3218807"/>
            <a:ext cx="1187259" cy="586450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账单下载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3" name="AutoShape 44"/>
          <p:cNvSpPr/>
          <p:nvPr/>
        </p:nvSpPr>
        <p:spPr bwMode="auto">
          <a:xfrm>
            <a:off x="4543034" y="2165463"/>
            <a:ext cx="1562295" cy="733425"/>
          </a:xfrm>
          <a:prstGeom prst="roundRect">
            <a:avLst>
              <a:gd name="adj" fmla="val 15421"/>
            </a:avLst>
          </a:prstGeom>
          <a:solidFill>
            <a:srgbClr val="FF7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开店宝APP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 flipV="1">
            <a:off x="6445861" y="1945929"/>
            <a:ext cx="9142" cy="3674286"/>
          </a:xfrm>
          <a:prstGeom prst="line">
            <a:avLst/>
          </a:prstGeom>
          <a:noFill/>
          <a:ln w="38100" cap="rnd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>
              <a:spcBef>
                <a:spcPct val="0"/>
              </a:spcBef>
            </a:pPr>
            <a:endParaRPr lang="zh-CN" altLang="zh-CN" sz="5000">
              <a:latin typeface="Helvetica" pitchFamily="2" charset="0"/>
              <a:ea typeface="Helvetica" pitchFamily="2" charset="0"/>
              <a:cs typeface="Helvetica" pitchFamily="2" charset="0"/>
              <a:sym typeface="Helvetica" pitchFamily="2" charset="0"/>
            </a:endParaRPr>
          </a:p>
        </p:txBody>
      </p:sp>
      <p:sp>
        <p:nvSpPr>
          <p:cNvPr id="25" name="AutoShape 46"/>
          <p:cNvSpPr/>
          <p:nvPr/>
        </p:nvSpPr>
        <p:spPr bwMode="auto">
          <a:xfrm>
            <a:off x="7079474" y="2152659"/>
            <a:ext cx="1450975" cy="733425"/>
          </a:xfrm>
          <a:prstGeom prst="roundRect">
            <a:avLst>
              <a:gd name="adj" fmla="val 15421"/>
            </a:avLst>
          </a:prstGeom>
          <a:solidFill>
            <a:srgbClr val="FF7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zh-CN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开店宝PC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6" name="Text Box 47"/>
          <p:cNvSpPr txBox="1"/>
          <p:nvPr/>
        </p:nvSpPr>
        <p:spPr bwMode="auto">
          <a:xfrm>
            <a:off x="3388259" y="2152659"/>
            <a:ext cx="34815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r>
              <a:rPr lang="zh-CN" altLang="zh-CN" sz="1600" dirty="0">
                <a:latin typeface="Microsoft YaHei" charset="-122"/>
                <a:ea typeface="Microsoft YaHei" charset="-122"/>
              </a:rPr>
              <a:t>端</a:t>
            </a:r>
            <a:endParaRPr lang="zh-CN" altLang="zh-CN" sz="16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27" name="Text Box 48"/>
          <p:cNvSpPr txBox="1"/>
          <p:nvPr/>
        </p:nvSpPr>
        <p:spPr bwMode="auto">
          <a:xfrm>
            <a:off x="3237350" y="3331261"/>
            <a:ext cx="48731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</a:rPr>
              <a:t>业务</a:t>
            </a:r>
            <a:endParaRPr lang="zh-CN" altLang="zh-CN" sz="16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38" name="AutoShape 42"/>
          <p:cNvSpPr/>
          <p:nvPr/>
        </p:nvSpPr>
        <p:spPr bwMode="auto">
          <a:xfrm>
            <a:off x="5221914" y="3222216"/>
            <a:ext cx="1112814" cy="583041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交易聚合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9" name="AutoShape 42"/>
          <p:cNvSpPr/>
          <p:nvPr/>
        </p:nvSpPr>
        <p:spPr bwMode="auto">
          <a:xfrm>
            <a:off x="4511308" y="4044163"/>
            <a:ext cx="1111234" cy="583041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退款聚合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0" name="AutoShape 43"/>
          <p:cNvSpPr/>
          <p:nvPr/>
        </p:nvSpPr>
        <p:spPr bwMode="auto">
          <a:xfrm>
            <a:off x="7091167" y="4044163"/>
            <a:ext cx="1439282" cy="586450"/>
          </a:xfrm>
          <a:prstGeom prst="roundRect">
            <a:avLst>
              <a:gd name="adj" fmla="val 15421"/>
            </a:avLst>
          </a:prstGeom>
          <a:solidFill>
            <a:srgbClr val="00B29D"/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退款列表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1" name="AutoShape 42"/>
          <p:cNvSpPr/>
          <p:nvPr/>
        </p:nvSpPr>
        <p:spPr bwMode="auto">
          <a:xfrm>
            <a:off x="5846669" y="4044163"/>
            <a:ext cx="1111234" cy="583041"/>
          </a:xfrm>
          <a:prstGeom prst="roundRect">
            <a:avLst>
              <a:gd name="adj" fmla="val 1542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交易统计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101" y="1483373"/>
            <a:ext cx="288476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功能多、复杂</a:t>
            </a:r>
            <a:r>
              <a:rPr kumimoji="0" lang="en-US" altLang="zh-CN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,</a:t>
            </a:r>
            <a:r>
              <a:rPr lang="zh-CN" altLang="en-US" sz="1400" dirty="0">
                <a:latin typeface="Microsoft YaHei" charset="-122"/>
                <a:ea typeface="Microsoft YaHei" charset="-122"/>
              </a:rPr>
              <a:t>关注流水</a:t>
            </a:r>
            <a:r>
              <a:rPr lang="en-US" altLang="zh-CN" sz="1400" dirty="0">
                <a:latin typeface="Microsoft YaHei" charset="-122"/>
                <a:ea typeface="Microsoft YaHei" charset="-122"/>
              </a:rPr>
              <a:t>,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小商家使用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604264" y="1515571"/>
            <a:ext cx="236859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功能少</a:t>
            </a:r>
            <a:r>
              <a:rPr lang="en-US" altLang="zh-CN" sz="1400" dirty="0">
                <a:latin typeface="Microsoft YaHei" charset="-122"/>
                <a:ea typeface="Microsoft YaHei" charset="-122"/>
              </a:rPr>
              <a:t>,</a:t>
            </a:r>
            <a:r>
              <a:rPr lang="zh-CN" altLang="en-US" sz="1400" dirty="0">
                <a:latin typeface="Microsoft YaHei" charset="-122"/>
                <a:ea typeface="Microsoft YaHei" charset="-122"/>
              </a:rPr>
              <a:t>关注终态</a:t>
            </a:r>
            <a:r>
              <a:rPr lang="en-US" altLang="zh-CN" sz="1400" dirty="0">
                <a:latin typeface="Microsoft YaHei" charset="-122"/>
                <a:ea typeface="Microsoft YaHei" charset="-122"/>
              </a:rPr>
              <a:t>,</a:t>
            </a:r>
            <a:r>
              <a:rPr lang="zh-CN" altLang="en-US" sz="1400" dirty="0">
                <a:latin typeface="Microsoft YaHei" charset="-122"/>
                <a:ea typeface="Microsoft YaHei" charset="-122"/>
              </a:rPr>
              <a:t>大</a:t>
            </a: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商家使用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4" name="AutoShape 42"/>
          <p:cNvSpPr/>
          <p:nvPr/>
        </p:nvSpPr>
        <p:spPr bwMode="auto">
          <a:xfrm>
            <a:off x="5846669" y="4751329"/>
            <a:ext cx="1111234" cy="583041"/>
          </a:xfrm>
          <a:prstGeom prst="roundRect">
            <a:avLst>
              <a:gd name="adj" fmla="val 1542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lIns="71437" tIns="71437" rIns="71437" bIns="71437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</a:rPr>
              <a:t>退款统计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30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69511" y="1606277"/>
            <a:ext cx="16875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业务收口</a:t>
            </a:r>
            <a:endParaRPr lang="en-US" altLang="zh-CN" sz="16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梳理前端业务</a:t>
            </a: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给出</a:t>
            </a:r>
            <a:r>
              <a:rPr lang="en-US" altLang="zh-CN" sz="1200" dirty="0"/>
              <a:t>pc</a:t>
            </a:r>
            <a:r>
              <a:rPr lang="zh-CN" altLang="en-US" sz="1200" dirty="0"/>
              <a:t>、</a:t>
            </a:r>
            <a:r>
              <a:rPr lang="en-US" altLang="zh-CN" sz="1200" dirty="0"/>
              <a:t>app</a:t>
            </a:r>
            <a:r>
              <a:rPr lang="zh-CN" altLang="en-US" sz="1200" dirty="0"/>
              <a:t>接口</a:t>
            </a:r>
            <a:endParaRPr lang="zh-CN" altLang="en-US" sz="1200" dirty="0"/>
          </a:p>
        </p:txBody>
      </p:sp>
      <p:sp>
        <p:nvSpPr>
          <p:cNvPr id="28" name="矩形 27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能力建设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" y="201797"/>
            <a:ext cx="6652469" cy="41787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  <a:lvl2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2pPr>
            <a:lvl3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3pPr>
            <a:lvl4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4pPr>
            <a:lvl5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5pPr>
            <a:lvl6pPr marL="1016000" marR="0" indent="-508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6pPr>
            <a:lvl7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7pPr>
            <a:lvl8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8pPr>
            <a:lvl9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9pPr>
          </a:lstStyle>
          <a:p>
            <a:pPr algn="l"/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43"/>
          <p:cNvSpPr txBox="1"/>
          <p:nvPr/>
        </p:nvSpPr>
        <p:spPr>
          <a:xfrm>
            <a:off x="1609017" y="1458857"/>
            <a:ext cx="2053848" cy="1261884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架构分层</a:t>
            </a:r>
            <a:endParaRPr lang="zh-CN" altLang="en-US" sz="16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领域服务拆分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公共服务搭建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126" y="1458684"/>
            <a:ext cx="5786299" cy="3509249"/>
          </a:xfrm>
          <a:prstGeom prst="rect">
            <a:avLst/>
          </a:prstGeom>
        </p:spPr>
      </p:pic>
      <p:graphicFrame>
        <p:nvGraphicFramePr>
          <p:cNvPr id="15" name="图表 11"/>
          <p:cNvGraphicFramePr/>
          <p:nvPr/>
        </p:nvGraphicFramePr>
        <p:xfrm>
          <a:off x="2361842" y="5036805"/>
          <a:ext cx="6343014" cy="67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能力建设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" y="201797"/>
            <a:ext cx="6652469" cy="41787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  <a:lvl2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2pPr>
            <a:lvl3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3pPr>
            <a:lvl4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4pPr>
            <a:lvl5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5pPr>
            <a:lvl6pPr marL="1016000" marR="0" indent="-508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6pPr>
            <a:lvl7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7pPr>
            <a:lvl8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8pPr>
            <a:lvl9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9pPr>
          </a:lstStyle>
          <a:p>
            <a:pPr algn="l"/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Shape 164"/>
          <p:cNvSpPr txBox="1"/>
          <p:nvPr/>
        </p:nvSpPr>
        <p:spPr>
          <a:xfrm>
            <a:off x="8677663" y="5294463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9" name="文本框 43"/>
          <p:cNvSpPr txBox="1"/>
          <p:nvPr/>
        </p:nvSpPr>
        <p:spPr>
          <a:xfrm>
            <a:off x="1787116" y="1375827"/>
            <a:ext cx="1507073" cy="523220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接入订单中心</a:t>
            </a:r>
            <a:endParaRPr lang="en-US" altLang="zh-CN" sz="1200" dirty="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593564" y="3209233"/>
            <a:ext cx="3194384" cy="1949116"/>
          </a:xfrm>
          <a:prstGeom prst="roundRect">
            <a:avLst/>
          </a:prstGeom>
          <a:noFill/>
          <a:ln w="25400">
            <a:solidFill>
              <a:srgbClr val="23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0" name="圆角矩形 9"/>
          <p:cNvSpPr/>
          <p:nvPr/>
        </p:nvSpPr>
        <p:spPr>
          <a:xfrm>
            <a:off x="2238103" y="3213577"/>
            <a:ext cx="3194384" cy="1949116"/>
          </a:xfrm>
          <a:prstGeom prst="roundRect">
            <a:avLst/>
          </a:prstGeom>
          <a:noFill/>
          <a:ln w="25400">
            <a:solidFill>
              <a:srgbClr val="23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圆角矩形 14"/>
          <p:cNvSpPr/>
          <p:nvPr/>
        </p:nvSpPr>
        <p:spPr>
          <a:xfrm>
            <a:off x="6402286" y="2501370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收单开店宝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PC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208292" y="2465438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收单开店宝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542570" y="3449486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交易流水列表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066535" y="3451168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订单流水明细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554242" y="4079011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交易聚合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080901" y="4100071"/>
            <a:ext cx="1204109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交易统计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93049" y="3459615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交易列表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211010" y="3451168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账单下载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554242" y="4651163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退款聚合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215234" y="4079011"/>
            <a:ext cx="1218475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退款列表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802345" y="4110887"/>
            <a:ext cx="1204109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>
                <a:latin typeface="Microsoft YaHei" charset="-122"/>
                <a:ea typeface="Microsoft YaHei" charset="-122"/>
                <a:cs typeface="Microsoft YaHei" charset="-122"/>
              </a:rPr>
              <a:t>交易统计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800231" y="4634618"/>
            <a:ext cx="1204109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退款统计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073717" y="4651163"/>
            <a:ext cx="1204109" cy="371475"/>
          </a:xfrm>
          <a:prstGeom prst="roundRect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退款统计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981497" y="3909828"/>
            <a:ext cx="3194384" cy="169502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4274489" y="5294463"/>
            <a:ext cx="2608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350" dirty="0">
                <a:latin typeface="Microsoft YaHei" charset="-122"/>
                <a:ea typeface="Microsoft YaHei" charset="-122"/>
                <a:cs typeface="Microsoft YaHei" charset="-122"/>
              </a:rPr>
              <a:t>原有逻辑不一致，统一计算逻辑</a:t>
            </a:r>
            <a:endParaRPr kumimoji="1" lang="zh-CN" altLang="en-US" sz="13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691011" y="1934203"/>
            <a:ext cx="1838965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kumimoji="1"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端</a:t>
            </a:r>
            <a:r>
              <a:rPr kumimoji="1" lang="en-US" altLang="zh-CN" sz="1050"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端订单</a:t>
            </a:r>
            <a:endParaRPr kumimoji="1" lang="en-US" altLang="zh-CN" sz="10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金额计算逻辑梳理</a:t>
            </a:r>
            <a:endParaRPr kumimoji="1" lang="en-US" altLang="zh-CN" sz="105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预授权、预收款业务统一</a:t>
            </a:r>
            <a:endParaRPr kumimoji="1" lang="en-US" altLang="zh-CN" sz="105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圆角矩形 4"/>
          <p:cNvSpPr txBox="1"/>
          <p:nvPr/>
        </p:nvSpPr>
        <p:spPr>
          <a:xfrm>
            <a:off x="3466822" y="1615221"/>
            <a:ext cx="1509770" cy="353571"/>
          </a:xfrm>
          <a:prstGeom prst="rect">
            <a:avLst/>
          </a:prstGeom>
          <a:solidFill>
            <a:srgbClr val="00B29D"/>
          </a:solidFill>
          <a:ln>
            <a:solidFill>
              <a:srgbClr val="00B29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6096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latin typeface="Microsoft YaHei" charset="-122"/>
                <a:ea typeface="Microsoft YaHei" charset="-122"/>
              </a:rPr>
              <a:t>统一业务口径</a:t>
            </a:r>
            <a:endParaRPr lang="zh-CN" altLang="en-US" sz="1600" kern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44" name="圆角矩形 4"/>
          <p:cNvSpPr txBox="1"/>
          <p:nvPr/>
        </p:nvSpPr>
        <p:spPr>
          <a:xfrm>
            <a:off x="5373126" y="1576578"/>
            <a:ext cx="1509770" cy="353571"/>
          </a:xfrm>
          <a:prstGeom prst="rect">
            <a:avLst/>
          </a:prstGeom>
          <a:solidFill>
            <a:srgbClr val="00B29D"/>
          </a:solidFill>
          <a:ln>
            <a:solidFill>
              <a:srgbClr val="00B29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6096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latin typeface="Microsoft YaHei" charset="-122"/>
                <a:ea typeface="Microsoft YaHei" charset="-122"/>
              </a:rPr>
              <a:t>灰度上线</a:t>
            </a:r>
            <a:endParaRPr lang="zh-CN" altLang="en-US" sz="1600" kern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47" name="圆角矩形 4"/>
          <p:cNvSpPr txBox="1"/>
          <p:nvPr/>
        </p:nvSpPr>
        <p:spPr>
          <a:xfrm>
            <a:off x="7286443" y="1563997"/>
            <a:ext cx="1509770" cy="353571"/>
          </a:xfrm>
          <a:prstGeom prst="rect">
            <a:avLst/>
          </a:prstGeom>
          <a:solidFill>
            <a:srgbClr val="00B29D"/>
          </a:solidFill>
          <a:ln>
            <a:solidFill>
              <a:srgbClr val="00B29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13792" tIns="113792" rIns="113792" bIns="6096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600" kern="1200" dirty="0">
                <a:latin typeface="Microsoft YaHei" charset="-122"/>
                <a:ea typeface="Microsoft YaHei" charset="-122"/>
              </a:rPr>
              <a:t>故障</a:t>
            </a:r>
            <a:r>
              <a:rPr lang="en-US" altLang="zh-CN" sz="1600" kern="1200" dirty="0">
                <a:latin typeface="Microsoft YaHei" charset="-122"/>
                <a:ea typeface="Microsoft YaHei" charset="-122"/>
              </a:rPr>
              <a:t>SOP</a:t>
            </a:r>
            <a:endParaRPr lang="zh-CN" altLang="en-US" sz="1600" kern="1200" dirty="0">
              <a:latin typeface="Microsoft YaHei" charset="-122"/>
              <a:ea typeface="Microsoft YaHei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5020494" y="1612922"/>
            <a:ext cx="377807" cy="314420"/>
            <a:chOff x="2720118" y="316004"/>
            <a:chExt cx="758590" cy="587667"/>
          </a:xfrm>
        </p:grpSpPr>
        <p:sp>
          <p:nvSpPr>
            <p:cNvPr id="49" name="右箭头 48"/>
            <p:cNvSpPr/>
            <p:nvPr/>
          </p:nvSpPr>
          <p:spPr>
            <a:xfrm>
              <a:off x="2720118" y="316004"/>
              <a:ext cx="758590" cy="58766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右箭头 4"/>
            <p:cNvSpPr txBox="1"/>
            <p:nvPr/>
          </p:nvSpPr>
          <p:spPr>
            <a:xfrm>
              <a:off x="2720118" y="433537"/>
              <a:ext cx="582290" cy="3526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100" kern="1200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908636" y="1584853"/>
            <a:ext cx="377807" cy="314420"/>
            <a:chOff x="2720118" y="316004"/>
            <a:chExt cx="758590" cy="587667"/>
          </a:xfrm>
        </p:grpSpPr>
        <p:sp>
          <p:nvSpPr>
            <p:cNvPr id="52" name="右箭头 51"/>
            <p:cNvSpPr/>
            <p:nvPr/>
          </p:nvSpPr>
          <p:spPr>
            <a:xfrm>
              <a:off x="2720118" y="316004"/>
              <a:ext cx="758590" cy="58766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右箭头 4"/>
            <p:cNvSpPr txBox="1"/>
            <p:nvPr/>
          </p:nvSpPr>
          <p:spPr>
            <a:xfrm>
              <a:off x="2720118" y="433537"/>
              <a:ext cx="582290" cy="3526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100" kern="1200"/>
            </a:p>
          </p:txBody>
        </p:sp>
      </p:grpSp>
      <p:sp>
        <p:nvSpPr>
          <p:cNvPr id="54" name="矩形 53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能力建设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标题 1"/>
          <p:cNvSpPr txBox="1"/>
          <p:nvPr/>
        </p:nvSpPr>
        <p:spPr>
          <a:xfrm>
            <a:off x="1" y="201797"/>
            <a:ext cx="6652469" cy="41787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  <a:lvl2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2pPr>
            <a:lvl3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3pPr>
            <a:lvl4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4pPr>
            <a:lvl5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5pPr>
            <a:lvl6pPr marL="1016000" marR="0" indent="-508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6pPr>
            <a:lvl7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7pPr>
            <a:lvl8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8pPr>
            <a:lvl9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9pPr>
          </a:lstStyle>
          <a:p>
            <a:pPr algn="l"/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79773" y="2396588"/>
            <a:ext cx="11054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atin typeface="Microsoft YaHei" charset="-122"/>
                <a:ea typeface="Microsoft YaHei" charset="-122"/>
              </a:rPr>
              <a:t>C</a:t>
            </a:r>
            <a:r>
              <a:rPr lang="zh-CN" altLang="en-US" b="1" dirty="0">
                <a:latin typeface="Microsoft YaHei" charset="-122"/>
                <a:ea typeface="Microsoft YaHei" charset="-122"/>
              </a:rPr>
              <a:t>、</a:t>
            </a:r>
            <a:r>
              <a:rPr lang="en-US" altLang="zh-CN" b="1" dirty="0">
                <a:latin typeface="Microsoft YaHei" charset="-122"/>
                <a:ea typeface="Microsoft YaHei" charset="-122"/>
              </a:rPr>
              <a:t>B</a:t>
            </a:r>
            <a:r>
              <a:rPr lang="zh-CN" altLang="en-US" b="1" dirty="0">
                <a:latin typeface="Microsoft YaHei" charset="-122"/>
                <a:ea typeface="Microsoft YaHei" charset="-122"/>
              </a:rPr>
              <a:t>统一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2210595" y="2273169"/>
          <a:ext cx="6455925" cy="356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文本框 43"/>
          <p:cNvSpPr txBox="1"/>
          <p:nvPr/>
        </p:nvSpPr>
        <p:spPr>
          <a:xfrm>
            <a:off x="1819162" y="1343015"/>
            <a:ext cx="1507073" cy="523220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>
                <a:sym typeface="+mn-ea"/>
              </a:rPr>
              <a:t>从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无</a:t>
            </a:r>
            <a:r>
              <a:rPr lang="zh-CN" altLang="en-US" sz="1600" dirty="0">
                <a:sym typeface="+mn-ea"/>
              </a:rPr>
              <a:t>到</a:t>
            </a:r>
            <a:r>
              <a:rPr lang="zh-CN" altLang="en-US" sz="1600" dirty="0">
                <a:solidFill>
                  <a:srgbClr val="FF0000"/>
                </a:solidFill>
                <a:sym typeface="+mn-ea"/>
              </a:rPr>
              <a:t>有</a:t>
            </a:r>
            <a:endParaRPr lang="en-US" altLang="zh-CN" sz="12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能力建设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 noGrp="1"/>
          </p:cNvSpPr>
          <p:nvPr>
            <p:ph type="title"/>
          </p:nvPr>
        </p:nvSpPr>
        <p:spPr>
          <a:xfrm>
            <a:off x="1" y="201797"/>
            <a:ext cx="6652469" cy="4178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4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2115792" y="144372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矩形 6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业务诉求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Oval 4"/>
          <p:cNvSpPr/>
          <p:nvPr/>
        </p:nvSpPr>
        <p:spPr bwMode="auto">
          <a:xfrm>
            <a:off x="7066187" y="1911962"/>
            <a:ext cx="1565624" cy="1507760"/>
          </a:xfrm>
          <a:prstGeom prst="ellipse">
            <a:avLst/>
          </a:prstGeom>
          <a:solidFill>
            <a:srgbClr val="FF70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sym typeface="PingFang SC Semibold" panose="020B0400000000000000" pitchFamily="34" charset="-122"/>
              </a:rPr>
              <a:t>高到达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  <a:sym typeface="PingFang SC Semibold" panose="020B0400000000000000" pitchFamily="34" charset="-122"/>
            </a:endParaRPr>
          </a:p>
        </p:txBody>
      </p:sp>
      <p:sp>
        <p:nvSpPr>
          <p:cNvPr id="13" name="Oval 5"/>
          <p:cNvSpPr/>
          <p:nvPr/>
        </p:nvSpPr>
        <p:spPr bwMode="auto">
          <a:xfrm>
            <a:off x="4453671" y="1940543"/>
            <a:ext cx="1565624" cy="1507760"/>
          </a:xfrm>
          <a:prstGeom prst="ellipse">
            <a:avLst/>
          </a:prstGeom>
          <a:solidFill>
            <a:srgbClr val="00B29D"/>
          </a:solidFill>
          <a:ln>
            <a:noFill/>
          </a:ln>
          <a:effectLst/>
        </p:spPr>
        <p:txBody>
          <a:bodyPr lIns="38100" tIns="38100" rIns="38100" bIns="38100" anchor="ctr"/>
          <a:lstStyle/>
          <a:p>
            <a:pPr algn="ctr">
              <a:spcBef>
                <a:spcPct val="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Microsoft YaHei" charset="-122"/>
                <a:ea typeface="Microsoft YaHei" charset="-122"/>
                <a:sym typeface="PingFang SC Semibold" panose="020B0400000000000000" pitchFamily="34" charset="-122"/>
              </a:rPr>
              <a:t>简接入</a:t>
            </a:r>
            <a:endParaRPr lang="zh-CN" altLang="zh-CN" sz="1600" dirty="0">
              <a:solidFill>
                <a:srgbClr val="FFFFFF"/>
              </a:solidFill>
              <a:latin typeface="Microsoft YaHei" charset="-122"/>
              <a:ea typeface="Microsoft YaHei" charset="-122"/>
              <a:sym typeface="PingFang SC Semibold" panose="020B0400000000000000" pitchFamily="34" charset="-122"/>
            </a:endParaRPr>
          </a:p>
        </p:txBody>
      </p:sp>
      <p:sp>
        <p:nvSpPr>
          <p:cNvPr id="14" name="Text Box 6"/>
          <p:cNvSpPr txBox="1"/>
          <p:nvPr/>
        </p:nvSpPr>
        <p:spPr bwMode="auto">
          <a:xfrm>
            <a:off x="4453671" y="3829467"/>
            <a:ext cx="1758838" cy="68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>
            <a:lvl1pPr marL="535305" indent="-535305"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1pPr>
            <a:lvl2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2pPr>
            <a:lvl3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3pPr>
            <a:lvl4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4pPr>
            <a:lvl5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5pPr>
            <a:lvl6pPr marL="4572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6pPr>
            <a:lvl7pPr marL="9144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7pPr>
            <a:lvl8pPr marL="13716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8pPr>
            <a:lvl9pPr marL="18288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9pPr>
          </a:lstStyle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endParaRPr lang="en-US" altLang="zh-CN" sz="1400" dirty="0">
              <a:latin typeface="Microsoft YaHei" charset="-122"/>
              <a:ea typeface="Microsoft YaHei" charset="-122"/>
              <a:sym typeface="+mn-ea"/>
            </a:endParaRPr>
          </a:p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r>
              <a:rPr lang="zh-CN" altLang="en-US" sz="1400" dirty="0">
                <a:latin typeface="Microsoft YaHei" charset="-122"/>
                <a:ea typeface="Microsoft YaHei" charset="-122"/>
              </a:rPr>
              <a:t>简单配置</a:t>
            </a:r>
            <a:endParaRPr lang="en-US" altLang="zh-CN" sz="1400" dirty="0">
              <a:latin typeface="Microsoft YaHei" charset="-122"/>
              <a:ea typeface="Microsoft YaHei" charset="-122"/>
            </a:endParaRPr>
          </a:p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endParaRPr lang="en-US" altLang="zh-CN" sz="1400" dirty="0">
              <a:latin typeface="Microsoft YaHei" charset="-122"/>
              <a:ea typeface="Microsoft YaHei" charset="-122"/>
            </a:endParaRPr>
          </a:p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r>
              <a:rPr lang="zh-CN" altLang="en-US" sz="1400" dirty="0">
                <a:latin typeface="Microsoft YaHei" charset="-122"/>
                <a:ea typeface="Microsoft YaHei" charset="-122"/>
              </a:rPr>
              <a:t>统一模版</a:t>
            </a:r>
            <a:endParaRPr lang="en-US" altLang="zh-CN" sz="1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16" name="Text Box 6"/>
          <p:cNvSpPr txBox="1"/>
          <p:nvPr/>
        </p:nvSpPr>
        <p:spPr bwMode="auto">
          <a:xfrm>
            <a:off x="7066187" y="3864047"/>
            <a:ext cx="1638669" cy="53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>
            <a:lvl1pPr marL="535305" indent="-535305"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1pPr>
            <a:lvl2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2pPr>
            <a:lvl3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3pPr>
            <a:lvl4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4pPr>
            <a:lvl5pPr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5pPr>
            <a:lvl6pPr marL="4572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6pPr>
            <a:lvl7pPr marL="9144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7pPr>
            <a:lvl8pPr marL="13716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8pPr>
            <a:lvl9pPr marL="1828800" indent="914400" defTabSz="825500" fontAlgn="base" hangingPunct="0">
              <a:spcBef>
                <a:spcPts val="200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PingFang SC Regular" panose="020B0400000000000000" pitchFamily="34" charset="-122"/>
                <a:ea typeface="PingFang SC Regular" panose="020B0400000000000000" pitchFamily="34" charset="-122"/>
                <a:cs typeface="PingFang SC Regular" panose="020B0400000000000000" pitchFamily="34" charset="-122"/>
                <a:sym typeface="PingFang SC Regular" panose="020B0400000000000000" pitchFamily="34" charset="-122"/>
              </a:defRPr>
            </a:lvl9pPr>
          </a:lstStyle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r>
              <a:rPr lang="zh-CN" altLang="en-US" sz="1400" dirty="0">
                <a:latin typeface="Microsoft YaHei" charset="-122"/>
                <a:ea typeface="Microsoft YaHei" charset="-122"/>
                <a:sym typeface="+mn-ea"/>
              </a:rPr>
              <a:t>多通道互补</a:t>
            </a:r>
            <a:endParaRPr lang="en-US" altLang="zh-CN" sz="1400" dirty="0">
              <a:latin typeface="Microsoft YaHei" charset="-122"/>
              <a:ea typeface="Microsoft YaHei" charset="-122"/>
              <a:sym typeface="+mn-ea"/>
            </a:endParaRPr>
          </a:p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endParaRPr lang="en-US" altLang="zh-CN" sz="1400" dirty="0">
              <a:latin typeface="Microsoft YaHei" charset="-122"/>
              <a:ea typeface="Microsoft YaHei" charset="-122"/>
            </a:endParaRPr>
          </a:p>
          <a:p>
            <a:pPr>
              <a:lnSpc>
                <a:spcPct val="70000"/>
              </a:lnSpc>
              <a:buSzPct val="100000"/>
              <a:buFont typeface="Zapf Dingbats" panose="05020102010704020609" charset="0"/>
              <a:buChar char="•"/>
            </a:pPr>
            <a:r>
              <a:rPr lang="zh-CN" altLang="en-US" sz="1400" dirty="0">
                <a:latin typeface="Microsoft YaHei" charset="-122"/>
                <a:ea typeface="Microsoft YaHei" charset="-122"/>
              </a:rPr>
              <a:t>失败重试</a:t>
            </a:r>
            <a:endParaRPr lang="en-US" altLang="zh-CN" sz="1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15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整体思路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43"/>
          <p:cNvSpPr txBox="1"/>
          <p:nvPr/>
        </p:nvSpPr>
        <p:spPr>
          <a:xfrm>
            <a:off x="1738367" y="1479561"/>
            <a:ext cx="2053848" cy="1323439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>
                <a:sym typeface="+mn-ea"/>
              </a:rPr>
              <a:t>整体平台规划建设</a:t>
            </a:r>
            <a:endParaRPr lang="en-US" altLang="zh-CN" sz="16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F36F20"/>
                </a:solidFill>
                <a:sym typeface="+mn-ea"/>
              </a:rPr>
              <a:t>push</a:t>
            </a:r>
            <a:r>
              <a:rPr lang="zh-CN" altLang="en-US" sz="1200" dirty="0">
                <a:solidFill>
                  <a:srgbClr val="F36F20"/>
                </a:solidFill>
                <a:sym typeface="+mn-ea"/>
              </a:rPr>
              <a:t>平台</a:t>
            </a:r>
            <a:endParaRPr lang="en-US" altLang="zh-CN" sz="1200" dirty="0">
              <a:solidFill>
                <a:srgbClr val="F36F20"/>
              </a:solidFill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终端配置平台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ym typeface="+mn-ea"/>
              </a:rPr>
              <a:t>sim</a:t>
            </a:r>
            <a:r>
              <a:rPr lang="zh-CN" altLang="en-US" sz="1200" dirty="0">
                <a:sym typeface="+mn-ea"/>
              </a:rPr>
              <a:t>卡服务平台</a:t>
            </a:r>
            <a:endParaRPr lang="en-US" altLang="zh-CN" sz="1200" dirty="0">
              <a:sym typeface="+mn-ea"/>
            </a:endParaRPr>
          </a:p>
          <a:p>
            <a:pPr>
              <a:buSzPct val="100000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600" dirty="0"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5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7" name="文本框 43"/>
          <p:cNvSpPr txBox="1"/>
          <p:nvPr/>
        </p:nvSpPr>
        <p:spPr>
          <a:xfrm>
            <a:off x="1738367" y="1479561"/>
            <a:ext cx="2053848" cy="338554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>
                <a:sym typeface="+mn-ea"/>
              </a:rPr>
              <a:t>整体思路</a:t>
            </a:r>
            <a:endParaRPr lang="en-US" altLang="zh-CN" sz="1600" dirty="0">
              <a:sym typeface="+mn-ea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3792215" y="1490551"/>
          <a:ext cx="444045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矩形 7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整体思路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69511" y="1606277"/>
            <a:ext cx="1381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模版设计</a:t>
            </a:r>
            <a:endParaRPr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29500" y="2055273"/>
            <a:ext cx="845117" cy="364019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推送种类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704714" y="2873216"/>
            <a:ext cx="845117" cy="364019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推送平台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829500" y="2889907"/>
            <a:ext cx="845117" cy="364019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消息通道类型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241281" y="3524229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开店宝</a:t>
            </a:r>
            <a:r>
              <a:rPr kumimoji="1" lang="en-US" altLang="zh-CN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pc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241281" y="3842969"/>
            <a:ext cx="934670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开店宝</a:t>
            </a:r>
            <a:r>
              <a:rPr kumimoji="1" lang="en-US" altLang="zh-CN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241281" y="4161710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340855" y="3538238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语音播报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925064" y="2889907"/>
            <a:ext cx="845117" cy="364019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通知来源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448313" y="3549219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订单中心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6200000" flipH="1">
            <a:off x="1986728" y="3377779"/>
            <a:ext cx="395098" cy="114008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16200000" flipH="1">
            <a:off x="1827357" y="3537150"/>
            <a:ext cx="713838" cy="114008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1667988" y="3696520"/>
            <a:ext cx="1032578" cy="114008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1" idx="2"/>
            <a:endCxn id="12" idx="0"/>
          </p:cNvCxnSpPr>
          <p:nvPr/>
        </p:nvCxnSpPr>
        <p:spPr>
          <a:xfrm rot="5400000">
            <a:off x="2462703" y="2083861"/>
            <a:ext cx="453924" cy="1124786"/>
          </a:xfrm>
          <a:prstGeom prst="bentConnector3">
            <a:avLst>
              <a:gd name="adj1" fmla="val 50000"/>
            </a:avLst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1" idx="2"/>
            <a:endCxn id="20" idx="0"/>
          </p:cNvCxnSpPr>
          <p:nvPr/>
        </p:nvCxnSpPr>
        <p:spPr>
          <a:xfrm rot="16200000" flipH="1">
            <a:off x="3564533" y="2106816"/>
            <a:ext cx="470615" cy="1095565"/>
          </a:xfrm>
          <a:prstGeom prst="bentConnector3">
            <a:avLst>
              <a:gd name="adj1" fmla="val 47421"/>
            </a:avLst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rot="16200000" flipH="1">
            <a:off x="3100249" y="3405735"/>
            <a:ext cx="392416" cy="88796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6200000" flipH="1">
            <a:off x="4196269" y="3405279"/>
            <a:ext cx="403397" cy="100690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59316" y="4359592"/>
            <a:ext cx="2958799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hangingPunct="1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数据格式能够兼容各种推送类型，也能够满足展示和存储需求。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5382985" y="1944831"/>
          <a:ext cx="3628935" cy="241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073"/>
                <a:gridCol w="735496"/>
                <a:gridCol w="1320366"/>
              </a:tblGrid>
              <a:tr h="280135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字</a:t>
                      </a:r>
                      <a:r>
                        <a:rPr lang="zh-CN" altLang="en-US" sz="14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段名</a:t>
                      </a:r>
                      <a:endParaRPr lang="zh-CN" altLang="en-US" sz="14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346" marR="55346" marT="6918" marB="6918" anchor="ctr">
                    <a:solidFill>
                      <a:srgbClr val="24B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类型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>
                    <a:solidFill>
                      <a:srgbClr val="24BD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400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含义</a:t>
                      </a:r>
                      <a:endParaRPr lang="zh-CN" altLang="en-US" sz="1400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>
                    <a:solidFill>
                      <a:srgbClr val="24BDAD"/>
                    </a:solidFill>
                  </a:tcPr>
                </a:tc>
              </a:tr>
              <a:tr h="426926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template_id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string</a:t>
                      </a:r>
                      <a:endParaRPr lang="en-US" sz="110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推送模版</a:t>
                      </a:r>
                      <a:r>
                        <a:rPr lang="en-US" altLang="zh-CN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id</a:t>
                      </a:r>
                      <a:endParaRPr lang="en-US" altLang="zh-CN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</a:tr>
              <a:tr h="426926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account_types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int</a:t>
                      </a:r>
                      <a:endParaRPr lang="en-US" sz="110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推送账号类型</a:t>
                      </a:r>
                      <a:endParaRPr lang="zh-CN" alt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</a:tr>
              <a:tr h="426926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push_type_configs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sting</a:t>
                      </a:r>
                      <a:endParaRPr 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推送模版</a:t>
                      </a:r>
                      <a:r>
                        <a:rPr lang="en-US" altLang="zh-CN" sz="1100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json</a:t>
                      </a:r>
                      <a:endParaRPr lang="zh-CN" alt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</a:tr>
              <a:tr h="426926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status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tinyint</a:t>
                      </a:r>
                      <a:endParaRPr 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模版状态</a:t>
                      </a:r>
                      <a:endParaRPr lang="en-US" altLang="zh-CN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</a:tr>
              <a:tr h="426926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 err="1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user_mis</a:t>
                      </a:r>
                      <a:endParaRPr lang="en-US" sz="1100" b="1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sting</a:t>
                      </a:r>
                      <a:endParaRPr 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100" dirty="0">
                          <a:solidFill>
                            <a:srgbClr val="333333"/>
                          </a:solidFill>
                          <a:effectLst/>
                          <a:latin typeface="Microsoft YaHei" charset="-122"/>
                          <a:ea typeface="Microsoft YaHei" charset="-122"/>
                        </a:rPr>
                        <a:t>创建人</a:t>
                      </a:r>
                      <a:endParaRPr lang="zh-CN" altLang="en-US" sz="1100" dirty="0">
                        <a:solidFill>
                          <a:srgbClr val="333333"/>
                        </a:solidFill>
                        <a:effectLst/>
                        <a:latin typeface="Microsoft YaHei" charset="-122"/>
                        <a:ea typeface="Microsoft YaHei" charset="-122"/>
                      </a:endParaRPr>
                    </a:p>
                  </a:txBody>
                  <a:tcPr marL="55346" marR="55346" marT="6918" marB="6918" anchor="ctr"/>
                </a:tc>
              </a:tr>
            </a:tbl>
          </a:graphicData>
        </a:graphic>
      </p:graphicFrame>
      <p:cxnSp>
        <p:nvCxnSpPr>
          <p:cNvPr id="34" name="直线箭头连接符 33"/>
          <p:cNvCxnSpPr>
            <a:stCxn id="11" idx="2"/>
            <a:endCxn id="13" idx="0"/>
          </p:cNvCxnSpPr>
          <p:nvPr/>
        </p:nvCxnSpPr>
        <p:spPr>
          <a:xfrm>
            <a:off x="3252058" y="2419291"/>
            <a:ext cx="1" cy="470615"/>
          </a:xfrm>
          <a:prstGeom prst="straightConnector1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/>
          <p:cNvSpPr/>
          <p:nvPr/>
        </p:nvSpPr>
        <p:spPr>
          <a:xfrm>
            <a:off x="3340854" y="3964937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系统通知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6" name="肘形连接符 35"/>
          <p:cNvCxnSpPr>
            <a:endCxn id="35" idx="1"/>
          </p:cNvCxnSpPr>
          <p:nvPr/>
        </p:nvCxnSpPr>
        <p:spPr>
          <a:xfrm rot="16200000" flipH="1">
            <a:off x="2874261" y="3606448"/>
            <a:ext cx="835808" cy="97378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圆角矩形 36"/>
          <p:cNvSpPr/>
          <p:nvPr/>
        </p:nvSpPr>
        <p:spPr>
          <a:xfrm>
            <a:off x="3335151" y="4383492"/>
            <a:ext cx="929352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小程序应用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3335151" y="4747512"/>
            <a:ext cx="929352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小程序服务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335151" y="5202606"/>
            <a:ext cx="929352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公众号</a:t>
            </a:r>
            <a:r>
              <a:rPr kumimoji="1" lang="en-US" altLang="zh-CN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push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0" name="肘形连接符 39"/>
          <p:cNvCxnSpPr>
            <a:stCxn id="13" idx="2"/>
            <a:endCxn id="39" idx="1"/>
          </p:cNvCxnSpPr>
          <p:nvPr/>
        </p:nvCxnSpPr>
        <p:spPr>
          <a:xfrm rot="16200000" flipH="1">
            <a:off x="2265213" y="4240772"/>
            <a:ext cx="2056784" cy="83092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endCxn id="38" idx="1"/>
          </p:cNvCxnSpPr>
          <p:nvPr/>
        </p:nvCxnSpPr>
        <p:spPr>
          <a:xfrm rot="16200000" flipH="1">
            <a:off x="2518860" y="4039325"/>
            <a:ext cx="1547638" cy="84944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>
            <a:endCxn id="37" idx="1"/>
          </p:cNvCxnSpPr>
          <p:nvPr/>
        </p:nvCxnSpPr>
        <p:spPr>
          <a:xfrm rot="16200000" flipH="1">
            <a:off x="2675630" y="3832075"/>
            <a:ext cx="1232246" cy="86796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4442746" y="4012058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供应链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40834" y="4536959"/>
            <a:ext cx="845117" cy="216207"/>
          </a:xfrm>
          <a:prstGeom prst="roundRect">
            <a:avLst/>
          </a:prstGeom>
          <a:solidFill>
            <a:srgbClr val="24BDAD"/>
          </a:solidFill>
          <a:ln>
            <a:solidFill>
              <a:srgbClr val="24B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结算</a:t>
            </a:r>
            <a:endParaRPr kumimoji="1" lang="zh-CN" altLang="en-US" sz="105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8" name="肘形连接符 47"/>
          <p:cNvCxnSpPr>
            <a:endCxn id="46" idx="1"/>
          </p:cNvCxnSpPr>
          <p:nvPr/>
        </p:nvCxnSpPr>
        <p:spPr>
          <a:xfrm rot="16200000" flipH="1">
            <a:off x="3974548" y="3651964"/>
            <a:ext cx="848844" cy="87552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endCxn id="47" idx="1"/>
          </p:cNvCxnSpPr>
          <p:nvPr/>
        </p:nvCxnSpPr>
        <p:spPr>
          <a:xfrm rot="16200000" flipH="1">
            <a:off x="3701942" y="3906171"/>
            <a:ext cx="1391140" cy="86643"/>
          </a:xfrm>
          <a:prstGeom prst="bentConnector2">
            <a:avLst/>
          </a:prstGeom>
          <a:ln>
            <a:solidFill>
              <a:srgbClr val="24BD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1"/>
          <p:cNvGrpSpPr/>
          <p:nvPr/>
        </p:nvGrpSpPr>
        <p:grpSpPr>
          <a:xfrm>
            <a:off x="873722" y="1363540"/>
            <a:ext cx="8117466" cy="5442124"/>
            <a:chOff x="0" y="0"/>
            <a:chExt cx="10823287" cy="7256164"/>
          </a:xfrm>
        </p:grpSpPr>
        <p:grpSp>
          <p:nvGrpSpPr>
            <p:cNvPr id="59" name="组合 29"/>
            <p:cNvGrpSpPr/>
            <p:nvPr/>
          </p:nvGrpSpPr>
          <p:grpSpPr>
            <a:xfrm>
              <a:off x="2315090" y="0"/>
              <a:ext cx="8508197" cy="5732636"/>
              <a:chOff x="0" y="0"/>
              <a:chExt cx="8508196" cy="5732634"/>
            </a:xfrm>
          </p:grpSpPr>
          <p:sp>
            <p:nvSpPr>
              <p:cNvPr id="57" name="矩形 29"/>
              <p:cNvSpPr/>
              <p:nvPr/>
            </p:nvSpPr>
            <p:spPr>
              <a:xfrm rot="1800000">
                <a:off x="-232772" y="2150271"/>
                <a:ext cx="8984814" cy="143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436"/>
                    </a:moveTo>
                    <a:lnTo>
                      <a:pt x="846" y="0"/>
                    </a:lnTo>
                    <a:lnTo>
                      <a:pt x="21600" y="183"/>
                    </a:lnTo>
                    <a:lnTo>
                      <a:pt x="21600" y="21600"/>
                    </a:lnTo>
                    <a:lnTo>
                      <a:pt x="0" y="2143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9D9D9">
                      <a:alpha val="40000"/>
                    </a:srgbClr>
                  </a:gs>
                  <a:gs pos="84600">
                    <a:srgbClr val="F2F2F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  <p:sp>
            <p:nvSpPr>
              <p:cNvPr id="58" name="矩形 38"/>
              <p:cNvSpPr/>
              <p:nvPr/>
            </p:nvSpPr>
            <p:spPr>
              <a:xfrm>
                <a:off x="0" y="191746"/>
                <a:ext cx="1043590" cy="1043591"/>
              </a:xfrm>
              <a:prstGeom prst="rect">
                <a:avLst/>
              </a:prstGeom>
              <a:solidFill>
                <a:srgbClr val="24BDA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</p:grpSp>
        <p:sp>
          <p:nvSpPr>
            <p:cNvPr id="60" name="矩形 42"/>
            <p:cNvSpPr/>
            <p:nvPr/>
          </p:nvSpPr>
          <p:spPr>
            <a:xfrm>
              <a:off x="0" y="2296915"/>
              <a:ext cx="1415446" cy="1415447"/>
            </a:xfrm>
            <a:prstGeom prst="rect">
              <a:avLst/>
            </a:prstGeom>
            <a:noFill/>
            <a:ln w="38100" cap="flat">
              <a:solidFill>
                <a:srgbClr val="7A6863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endParaRPr sz="1050"/>
            </a:p>
          </p:txBody>
        </p:sp>
        <p:grpSp>
          <p:nvGrpSpPr>
            <p:cNvPr id="63" name="组合 44"/>
            <p:cNvGrpSpPr/>
            <p:nvPr/>
          </p:nvGrpSpPr>
          <p:grpSpPr>
            <a:xfrm>
              <a:off x="417405" y="268896"/>
              <a:ext cx="8815994" cy="6987268"/>
              <a:chOff x="0" y="0"/>
              <a:chExt cx="8815992" cy="6987267"/>
            </a:xfrm>
          </p:grpSpPr>
          <p:sp>
            <p:nvSpPr>
              <p:cNvPr id="61" name="矩形 30"/>
              <p:cNvSpPr/>
              <p:nvPr/>
            </p:nvSpPr>
            <p:spPr>
              <a:xfrm rot="1800000">
                <a:off x="266756" y="1850478"/>
                <a:ext cx="8282481" cy="3286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563"/>
                    </a:moveTo>
                    <a:lnTo>
                      <a:pt x="2323" y="0"/>
                    </a:lnTo>
                    <a:lnTo>
                      <a:pt x="21600" y="22"/>
                    </a:lnTo>
                    <a:lnTo>
                      <a:pt x="21600" y="21600"/>
                    </a:lnTo>
                    <a:lnTo>
                      <a:pt x="0" y="2156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9D9D9">
                      <a:alpha val="60000"/>
                    </a:srgbClr>
                  </a:gs>
                  <a:gs pos="84600">
                    <a:srgbClr val="F2F2F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  <p:sp>
            <p:nvSpPr>
              <p:cNvPr id="62" name="矩形 50"/>
              <p:cNvSpPr/>
              <p:nvPr/>
            </p:nvSpPr>
            <p:spPr>
              <a:xfrm>
                <a:off x="2430" y="444645"/>
                <a:ext cx="2411054" cy="2411054"/>
              </a:xfrm>
              <a:prstGeom prst="rect">
                <a:avLst/>
              </a:prstGeom>
              <a:solidFill>
                <a:srgbClr val="F36F20"/>
              </a:solidFill>
              <a:ln w="12700" cap="flat">
                <a:solidFill>
                  <a:srgbClr val="F36F2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</p:grpSp>
        <p:grpSp>
          <p:nvGrpSpPr>
            <p:cNvPr id="66" name="组合 54"/>
            <p:cNvGrpSpPr/>
            <p:nvPr/>
          </p:nvGrpSpPr>
          <p:grpSpPr>
            <a:xfrm>
              <a:off x="3082787" y="3068631"/>
              <a:ext cx="5543371" cy="3621230"/>
              <a:chOff x="0" y="0"/>
              <a:chExt cx="5543370" cy="3621228"/>
            </a:xfrm>
          </p:grpSpPr>
          <p:sp>
            <p:nvSpPr>
              <p:cNvPr id="64" name="矩形 31"/>
              <p:cNvSpPr/>
              <p:nvPr/>
            </p:nvSpPr>
            <p:spPr>
              <a:xfrm rot="1800000">
                <a:off x="-217775" y="1445994"/>
                <a:ext cx="5979378" cy="729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361"/>
                    </a:moveTo>
                    <a:lnTo>
                      <a:pt x="781" y="0"/>
                    </a:lnTo>
                    <a:lnTo>
                      <a:pt x="21600" y="5"/>
                    </a:lnTo>
                    <a:lnTo>
                      <a:pt x="21600" y="21600"/>
                    </a:lnTo>
                    <a:lnTo>
                      <a:pt x="0" y="2136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9D9D9">
                      <a:alpha val="40000"/>
                    </a:srgbClr>
                  </a:gs>
                  <a:gs pos="84600">
                    <a:srgbClr val="F2F2F2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  <p:sp>
            <p:nvSpPr>
              <p:cNvPr id="65" name="矩形 57"/>
              <p:cNvSpPr/>
              <p:nvPr/>
            </p:nvSpPr>
            <p:spPr>
              <a:xfrm>
                <a:off x="0" y="91946"/>
                <a:ext cx="551783" cy="551784"/>
              </a:xfrm>
              <a:prstGeom prst="rect">
                <a:avLst/>
              </a:prstGeom>
              <a:solidFill>
                <a:srgbClr val="F8770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pPr algn="ctr">
                  <a:defRPr sz="1400">
                    <a:solidFill>
                      <a:srgbClr val="FFFFFF"/>
                    </a:solidFill>
                    <a:latin typeface="Arial" panose="020B0604020202090204"/>
                    <a:ea typeface="Arial" panose="020B0604020202090204"/>
                    <a:cs typeface="Arial" panose="020B0604020202090204"/>
                    <a:sym typeface="Arial" panose="020B0604020202090204"/>
                  </a:defRPr>
                </a:pPr>
                <a:endParaRPr sz="1050"/>
              </a:p>
            </p:txBody>
          </p:sp>
        </p:grpSp>
        <p:sp>
          <p:nvSpPr>
            <p:cNvPr id="67" name="文本框 5"/>
            <p:cNvSpPr txBox="1"/>
            <p:nvPr/>
          </p:nvSpPr>
          <p:spPr>
            <a:xfrm>
              <a:off x="1220123" y="1648694"/>
              <a:ext cx="810477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sz="2100"/>
                <a:t>目录</a:t>
              </a:r>
              <a:endParaRPr sz="2100"/>
            </a:p>
          </p:txBody>
        </p:sp>
        <p:sp>
          <p:nvSpPr>
            <p:cNvPr id="68" name="直接连接符 41"/>
            <p:cNvSpPr/>
            <p:nvPr/>
          </p:nvSpPr>
          <p:spPr>
            <a:xfrm>
              <a:off x="733588" y="2440487"/>
              <a:ext cx="755703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</p:grpSp>
      <p:grpSp>
        <p:nvGrpSpPr>
          <p:cNvPr id="72" name="组合 69"/>
          <p:cNvGrpSpPr/>
          <p:nvPr/>
        </p:nvGrpSpPr>
        <p:grpSpPr>
          <a:xfrm>
            <a:off x="5976337" y="1507350"/>
            <a:ext cx="1367005" cy="438580"/>
            <a:chOff x="0" y="0"/>
            <a:chExt cx="1822671" cy="584771"/>
          </a:xfrm>
        </p:grpSpPr>
        <p:sp>
          <p:nvSpPr>
            <p:cNvPr id="70" name="文本框 18"/>
            <p:cNvSpPr txBox="1"/>
            <p:nvPr/>
          </p:nvSpPr>
          <p:spPr>
            <a:xfrm>
              <a:off x="704420" y="93725"/>
              <a:ext cx="1118251" cy="4001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lang="zh-CN" altLang="en-US" sz="1500" dirty="0">
                  <a:solidFill>
                    <a:srgbClr val="F36F20"/>
                  </a:solidFill>
                </a:rPr>
                <a:t>个人简介</a:t>
              </a:r>
              <a:endParaRPr sz="1500" dirty="0">
                <a:solidFill>
                  <a:srgbClr val="F36F20"/>
                </a:solidFill>
              </a:endParaRPr>
            </a:p>
          </p:txBody>
        </p:sp>
        <p:sp>
          <p:nvSpPr>
            <p:cNvPr id="71" name="文本框 16"/>
            <p:cNvSpPr txBox="1"/>
            <p:nvPr/>
          </p:nvSpPr>
          <p:spPr>
            <a:xfrm>
              <a:off x="0" y="0"/>
              <a:ext cx="663000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3200">
                  <a:solidFill>
                    <a:srgbClr val="7A6863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rPr sz="2400" dirty="0">
                  <a:solidFill>
                    <a:srgbClr val="F36F20"/>
                  </a:solidFill>
                </a:rPr>
                <a:t>01.</a:t>
              </a:r>
              <a:endParaRPr sz="2400" dirty="0">
                <a:solidFill>
                  <a:srgbClr val="F36F20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976337" y="2217438"/>
            <a:ext cx="1366914" cy="438580"/>
            <a:chOff x="0" y="0"/>
            <a:chExt cx="1822549" cy="584770"/>
          </a:xfrm>
        </p:grpSpPr>
        <p:sp>
          <p:nvSpPr>
            <p:cNvPr id="73" name="文本框 23"/>
            <p:cNvSpPr txBox="1"/>
            <p:nvPr/>
          </p:nvSpPr>
          <p:spPr>
            <a:xfrm>
              <a:off x="704299" y="78226"/>
              <a:ext cx="1118250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lang="zh-CN" altLang="en-US" sz="1500" dirty="0"/>
                <a:t>主要业绩</a:t>
              </a:r>
              <a:endParaRPr lang="zh-CN" altLang="en-US" sz="1500" dirty="0"/>
            </a:p>
          </p:txBody>
        </p:sp>
        <p:sp>
          <p:nvSpPr>
            <p:cNvPr id="74" name="文本框 21"/>
            <p:cNvSpPr txBox="1"/>
            <p:nvPr/>
          </p:nvSpPr>
          <p:spPr>
            <a:xfrm>
              <a:off x="0" y="0"/>
              <a:ext cx="663000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3200">
                  <a:solidFill>
                    <a:srgbClr val="7A6863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rPr sz="2400"/>
                <a:t>02.</a:t>
              </a:r>
              <a:endParaRPr sz="2400"/>
            </a:p>
          </p:txBody>
        </p:sp>
      </p:grpSp>
      <p:grpSp>
        <p:nvGrpSpPr>
          <p:cNvPr id="78" name="组合 79"/>
          <p:cNvGrpSpPr/>
          <p:nvPr/>
        </p:nvGrpSpPr>
        <p:grpSpPr>
          <a:xfrm>
            <a:off x="5976337" y="2888951"/>
            <a:ext cx="1943996" cy="438580"/>
            <a:chOff x="0" y="0"/>
            <a:chExt cx="2591994" cy="584770"/>
          </a:xfrm>
        </p:grpSpPr>
        <p:sp>
          <p:nvSpPr>
            <p:cNvPr id="76" name="文本框 28"/>
            <p:cNvSpPr txBox="1"/>
            <p:nvPr/>
          </p:nvSpPr>
          <p:spPr>
            <a:xfrm>
              <a:off x="704301" y="78226"/>
              <a:ext cx="1887693" cy="400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500" dirty="0"/>
                <a:t>软素质和影响力</a:t>
              </a:r>
              <a:endParaRPr sz="1500" dirty="0"/>
            </a:p>
          </p:txBody>
        </p:sp>
        <p:sp>
          <p:nvSpPr>
            <p:cNvPr id="77" name="文本框 26"/>
            <p:cNvSpPr txBox="1"/>
            <p:nvPr/>
          </p:nvSpPr>
          <p:spPr>
            <a:xfrm>
              <a:off x="0" y="0"/>
              <a:ext cx="663000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3200">
                  <a:solidFill>
                    <a:srgbClr val="7A6863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rPr sz="2400"/>
                <a:t>03.</a:t>
              </a:r>
              <a:endParaRPr sz="2400"/>
            </a:p>
          </p:txBody>
        </p:sp>
      </p:grpSp>
      <p:grpSp>
        <p:nvGrpSpPr>
          <p:cNvPr id="81" name="组合 84"/>
          <p:cNvGrpSpPr/>
          <p:nvPr/>
        </p:nvGrpSpPr>
        <p:grpSpPr>
          <a:xfrm>
            <a:off x="5975385" y="3622376"/>
            <a:ext cx="1418301" cy="438580"/>
            <a:chOff x="0" y="0"/>
            <a:chExt cx="1891062" cy="584770"/>
          </a:xfrm>
        </p:grpSpPr>
        <p:sp>
          <p:nvSpPr>
            <p:cNvPr id="79" name="文本框 28"/>
            <p:cNvSpPr txBox="1"/>
            <p:nvPr/>
          </p:nvSpPr>
          <p:spPr>
            <a:xfrm>
              <a:off x="704419" y="78226"/>
              <a:ext cx="1186643" cy="4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团队建设</a:t>
              </a:r>
              <a:endParaRPr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文本框 26"/>
            <p:cNvSpPr txBox="1"/>
            <p:nvPr/>
          </p:nvSpPr>
          <p:spPr>
            <a:xfrm>
              <a:off x="0" y="0"/>
              <a:ext cx="662999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3200">
                  <a:solidFill>
                    <a:srgbClr val="7A6863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rPr sz="2400"/>
                <a:t>04.</a:t>
              </a:r>
              <a:endParaRPr sz="2400"/>
            </a:p>
          </p:txBody>
        </p:sp>
      </p:grpSp>
      <p:grpSp>
        <p:nvGrpSpPr>
          <p:cNvPr id="27" name="组合 84"/>
          <p:cNvGrpSpPr/>
          <p:nvPr/>
        </p:nvGrpSpPr>
        <p:grpSpPr>
          <a:xfrm>
            <a:off x="6003491" y="4330827"/>
            <a:ext cx="1418301" cy="438580"/>
            <a:chOff x="0" y="0"/>
            <a:chExt cx="1891062" cy="584770"/>
          </a:xfrm>
        </p:grpSpPr>
        <p:sp>
          <p:nvSpPr>
            <p:cNvPr id="28" name="文本框 28"/>
            <p:cNvSpPr txBox="1"/>
            <p:nvPr/>
          </p:nvSpPr>
          <p:spPr>
            <a:xfrm>
              <a:off x="704419" y="78226"/>
              <a:ext cx="1186643" cy="420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>
                <a:defRPr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pPr>
              <a:r>
                <a: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rPr>
                <a:t>未来规划</a:t>
              </a:r>
              <a:endParaRPr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0" y="0"/>
              <a:ext cx="662998" cy="584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t">
              <a:spAutoFit/>
            </a:bodyPr>
            <a:lstStyle>
              <a:lvl1pPr>
                <a:defRPr sz="3200">
                  <a:solidFill>
                    <a:srgbClr val="7A6863"/>
                  </a:solidFill>
                  <a:latin typeface="Arial" panose="020B0604020202090204"/>
                  <a:ea typeface="Arial" panose="020B0604020202090204"/>
                  <a:cs typeface="Arial" panose="020B0604020202090204"/>
                  <a:sym typeface="Arial" panose="020B0604020202090204"/>
                </a:defRPr>
              </a:lvl1pPr>
            </a:lstStyle>
            <a:p>
              <a:r>
                <a:rPr sz="2400" dirty="0"/>
                <a:t>0</a:t>
              </a:r>
              <a:r>
                <a:rPr lang="en-US" altLang="zh-CN" sz="2400" dirty="0"/>
                <a:t>5</a:t>
              </a:r>
              <a:r>
                <a:rPr sz="2400" dirty="0"/>
                <a:t>.</a:t>
              </a:r>
              <a:endParaRPr sz="2400" dirty="0"/>
            </a:p>
          </p:txBody>
        </p:sp>
      </p:grpSp>
      <p:sp>
        <p:nvSpPr>
          <p:cNvPr id="30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Shape 164"/>
          <p:cNvSpPr txBox="1"/>
          <p:nvPr/>
        </p:nvSpPr>
        <p:spPr>
          <a:xfrm>
            <a:off x="8625343" y="5355197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596457" y="1397238"/>
            <a:ext cx="1034263" cy="3940587"/>
            <a:chOff x="991" y="2823"/>
            <a:chExt cx="2069" cy="7070"/>
          </a:xfrm>
        </p:grpSpPr>
        <p:sp>
          <p:nvSpPr>
            <p:cNvPr id="15" name="圆角矩形 14"/>
            <p:cNvSpPr/>
            <p:nvPr/>
          </p:nvSpPr>
          <p:spPr>
            <a:xfrm>
              <a:off x="991" y="2823"/>
              <a:ext cx="2069" cy="489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r</a:t>
              </a:r>
              <a:r>
                <a:rPr kumimoji="0" lang="en-US" altLang="zh-CN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eceive</a:t>
              </a: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991" y="9404"/>
              <a:ext cx="2069" cy="489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algn="ctr"/>
              <a:r>
                <a:rPr lang="en-US" altLang="zh-CN" sz="1000" dirty="0">
                  <a:latin typeface="Microsoft YaHei" charset="-122"/>
                  <a:ea typeface="Microsoft YaHei" charset="-122"/>
                  <a:cs typeface="微软雅黑"/>
                  <a:sym typeface="Century Gothic" panose="020B0502020202020204"/>
                </a:rPr>
                <a:t>receive</a:t>
              </a:r>
              <a:r>
                <a:rPr lang="zh-CN" altLang="en-US" sz="1000" dirty="0">
                  <a:latin typeface="Microsoft YaHei" charset="-122"/>
                  <a:ea typeface="Microsoft YaHei" charset="-122"/>
                  <a:cs typeface="微软雅黑"/>
                  <a:sym typeface="Century Gothic" panose="020B0502020202020204"/>
                </a:rPr>
                <a:t>服务</a:t>
              </a:r>
              <a:endParaRPr lang="en-US" altLang="zh-CN" sz="1000" dirty="0">
                <a:latin typeface="Microsoft YaHei" charset="-122"/>
                <a:ea typeface="Microsoft YaHei" charset="-122"/>
                <a:cs typeface="微软雅黑"/>
                <a:sym typeface="Century Gothic" panose="020B0502020202020204"/>
              </a:endParaRPr>
            </a:p>
          </p:txBody>
        </p:sp>
        <p:cxnSp>
          <p:nvCxnSpPr>
            <p:cNvPr id="18" name="直接连接符 19"/>
            <p:cNvCxnSpPr>
              <a:stCxn id="15" idx="2"/>
              <a:endCxn id="17" idx="0"/>
            </p:cNvCxnSpPr>
            <p:nvPr/>
          </p:nvCxnSpPr>
          <p:spPr>
            <a:xfrm>
              <a:off x="2026" y="3312"/>
              <a:ext cx="0" cy="6092"/>
            </a:xfrm>
            <a:prstGeom prst="line">
              <a:avLst/>
            </a:prstGeom>
            <a:ln w="22225" cmpd="sng">
              <a:solidFill>
                <a:schemeClr val="accent2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6784109" y="1397237"/>
            <a:ext cx="919455" cy="3924147"/>
            <a:chOff x="991" y="2822"/>
            <a:chExt cx="2099" cy="7068"/>
          </a:xfrm>
        </p:grpSpPr>
        <p:sp>
          <p:nvSpPr>
            <p:cNvPr id="20" name="圆角矩形 19"/>
            <p:cNvSpPr/>
            <p:nvPr/>
          </p:nvSpPr>
          <p:spPr>
            <a:xfrm>
              <a:off x="991" y="2822"/>
              <a:ext cx="2099" cy="487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push</a:t>
              </a: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991" y="9403"/>
              <a:ext cx="2099" cy="487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push</a:t>
              </a:r>
              <a:r>
                <a:rPr lang="zh-CN" altLang="en-US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lang="en-US" altLang="zh-CN" sz="1000" dirty="0"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cxnSp>
          <p:nvCxnSpPr>
            <p:cNvPr id="22" name="直接连接符 23"/>
            <p:cNvCxnSpPr>
              <a:stCxn id="20" idx="2"/>
              <a:endCxn id="21" idx="0"/>
            </p:cNvCxnSpPr>
            <p:nvPr/>
          </p:nvCxnSpPr>
          <p:spPr>
            <a:xfrm>
              <a:off x="2041" y="3309"/>
              <a:ext cx="0" cy="6094"/>
            </a:xfrm>
            <a:prstGeom prst="line">
              <a:avLst/>
            </a:prstGeom>
            <a:ln w="22225" cmpd="sng">
              <a:solidFill>
                <a:schemeClr val="accent2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7856953" y="1388506"/>
            <a:ext cx="1102727" cy="3916059"/>
            <a:chOff x="991" y="2821"/>
            <a:chExt cx="2401" cy="7074"/>
          </a:xfrm>
        </p:grpSpPr>
        <p:sp>
          <p:nvSpPr>
            <p:cNvPr id="33" name="圆角矩形 32"/>
            <p:cNvSpPr/>
            <p:nvPr/>
          </p:nvSpPr>
          <p:spPr>
            <a:xfrm>
              <a:off x="991" y="2821"/>
              <a:ext cx="2401" cy="492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下游</a:t>
              </a:r>
              <a:r>
                <a:rPr kumimoji="0" lang="en-US" altLang="zh-CN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push</a:t>
              </a: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991" y="9403"/>
              <a:ext cx="2401" cy="492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algn="ctr"/>
              <a:r>
                <a:rPr lang="zh-CN" altLang="en-US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下游</a:t>
              </a:r>
              <a:r>
                <a:rPr lang="en-US" altLang="zh-CN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push</a:t>
              </a:r>
              <a:r>
                <a:rPr lang="zh-CN" altLang="en-US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lang="en-US" altLang="zh-CN" sz="1000" dirty="0"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cxnSp>
          <p:nvCxnSpPr>
            <p:cNvPr id="35" name="直接连接符 41"/>
            <p:cNvCxnSpPr>
              <a:stCxn id="33" idx="2"/>
              <a:endCxn id="34" idx="0"/>
            </p:cNvCxnSpPr>
            <p:nvPr/>
          </p:nvCxnSpPr>
          <p:spPr>
            <a:xfrm>
              <a:off x="2192" y="3313"/>
              <a:ext cx="0" cy="6090"/>
            </a:xfrm>
            <a:prstGeom prst="line">
              <a:avLst/>
            </a:prstGeom>
            <a:ln w="22225" cmpd="sng">
              <a:solidFill>
                <a:schemeClr val="accent2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10920095" y="1714500"/>
            <a:ext cx="1169670" cy="4575810"/>
            <a:chOff x="991" y="2754"/>
            <a:chExt cx="1842" cy="7206"/>
          </a:xfrm>
        </p:grpSpPr>
        <p:sp>
          <p:nvSpPr>
            <p:cNvPr id="65" name="圆角矩形 64"/>
            <p:cNvSpPr/>
            <p:nvPr/>
          </p:nvSpPr>
          <p:spPr>
            <a:xfrm>
              <a:off x="991" y="2754"/>
              <a:ext cx="1842" cy="624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小程序</a:t>
              </a:r>
              <a:r>
                <a:rPr kumimoji="0" lang="en-US" altLang="zh-CN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pike</a:t>
              </a:r>
              <a:endParaRPr kumimoji="0" lang="en-US" altLang="zh-CN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991" y="9336"/>
              <a:ext cx="1842" cy="624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160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小程序</a:t>
              </a:r>
              <a:r>
                <a:rPr lang="en-US" altLang="zh-CN" sz="160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pike</a:t>
              </a:r>
              <a:endParaRPr lang="en-US" altLang="zh-CN" sz="1600"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cxnSp>
          <p:nvCxnSpPr>
            <p:cNvPr id="67" name="直接连接符 83"/>
            <p:cNvCxnSpPr>
              <a:stCxn id="65" idx="2"/>
              <a:endCxn id="66" idx="0"/>
            </p:cNvCxnSpPr>
            <p:nvPr/>
          </p:nvCxnSpPr>
          <p:spPr>
            <a:xfrm>
              <a:off x="1912" y="3378"/>
              <a:ext cx="0" cy="5958"/>
            </a:xfrm>
            <a:prstGeom prst="line">
              <a:avLst/>
            </a:prstGeom>
            <a:ln w="22225" cmpd="sng">
              <a:solidFill>
                <a:schemeClr val="accent2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5" name="组合 74"/>
          <p:cNvGrpSpPr/>
          <p:nvPr/>
        </p:nvGrpSpPr>
        <p:grpSpPr>
          <a:xfrm>
            <a:off x="4455732" y="1397238"/>
            <a:ext cx="1034263" cy="3940587"/>
            <a:chOff x="991" y="2823"/>
            <a:chExt cx="2069" cy="7070"/>
          </a:xfrm>
        </p:grpSpPr>
        <p:sp>
          <p:nvSpPr>
            <p:cNvPr id="76" name="圆角矩形 75"/>
            <p:cNvSpPr/>
            <p:nvPr/>
          </p:nvSpPr>
          <p:spPr>
            <a:xfrm>
              <a:off x="991" y="2823"/>
              <a:ext cx="2069" cy="489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config</a:t>
              </a:r>
              <a:r>
                <a: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991" y="9404"/>
              <a:ext cx="2069" cy="489"/>
            </a:xfrm>
            <a:prstGeom prst="roundRect">
              <a:avLst/>
            </a:prstGeom>
            <a:solidFill>
              <a:srgbClr val="24BCAC"/>
            </a:solidFill>
            <a:ln w="12700" cap="flat" cmpd="sng">
              <a:solidFill>
                <a:schemeClr val="accent1">
                  <a:shade val="50000"/>
                </a:schemeClr>
              </a:solidFill>
              <a:prstDash val="sysDot"/>
              <a:miter lim="8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ctr" forceAA="0">
              <a:spAutoFit/>
            </a:bodyPr>
            <a:lstStyle/>
            <a:p>
              <a:pPr algn="ctr"/>
              <a:r>
                <a:rPr lang="en-US" altLang="zh-CN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config</a:t>
              </a:r>
              <a:r>
                <a:rPr lang="zh-CN" altLang="en-US" sz="1000" dirty="0">
                  <a:latin typeface="微软雅黑"/>
                  <a:ea typeface="微软雅黑"/>
                  <a:cs typeface="微软雅黑"/>
                  <a:sym typeface="Century Gothic" panose="020B0502020202020204"/>
                </a:rPr>
                <a:t>服务</a:t>
              </a:r>
              <a:endParaRPr lang="en-US" altLang="zh-CN" sz="1000" dirty="0">
                <a:latin typeface="微软雅黑"/>
                <a:ea typeface="微软雅黑"/>
                <a:cs typeface="微软雅黑"/>
                <a:sym typeface="Century Gothic" panose="020B0502020202020204"/>
              </a:endParaRPr>
            </a:p>
          </p:txBody>
        </p:sp>
        <p:cxnSp>
          <p:nvCxnSpPr>
            <p:cNvPr id="78" name="直接连接符 19"/>
            <p:cNvCxnSpPr>
              <a:stCxn id="76" idx="2"/>
              <a:endCxn id="77" idx="0"/>
            </p:cNvCxnSpPr>
            <p:nvPr/>
          </p:nvCxnSpPr>
          <p:spPr>
            <a:xfrm>
              <a:off x="2026" y="3312"/>
              <a:ext cx="0" cy="6092"/>
            </a:xfrm>
            <a:prstGeom prst="line">
              <a:avLst/>
            </a:prstGeom>
            <a:ln w="22225" cmpd="sng">
              <a:solidFill>
                <a:schemeClr val="accent2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4" name="椭圆 73"/>
          <p:cNvSpPr/>
          <p:nvPr/>
        </p:nvSpPr>
        <p:spPr>
          <a:xfrm>
            <a:off x="3381610" y="1801904"/>
            <a:ext cx="156679" cy="148743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 panose="020B0604020202090204"/>
            </a:endParaRPr>
          </a:p>
        </p:txBody>
      </p:sp>
      <p:cxnSp>
        <p:nvCxnSpPr>
          <p:cNvPr id="80" name="直线连接符 79"/>
          <p:cNvCxnSpPr/>
          <p:nvPr/>
        </p:nvCxnSpPr>
        <p:spPr>
          <a:xfrm>
            <a:off x="3248599" y="2067339"/>
            <a:ext cx="4484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线连接符 81"/>
          <p:cNvCxnSpPr/>
          <p:nvPr/>
        </p:nvCxnSpPr>
        <p:spPr>
          <a:xfrm>
            <a:off x="3458958" y="1950647"/>
            <a:ext cx="8878" cy="414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/>
          <p:cNvCxnSpPr/>
          <p:nvPr/>
        </p:nvCxnSpPr>
        <p:spPr>
          <a:xfrm flipV="1">
            <a:off x="3317618" y="2367278"/>
            <a:ext cx="145133" cy="144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线连接符 88"/>
          <p:cNvCxnSpPr/>
          <p:nvPr/>
        </p:nvCxnSpPr>
        <p:spPr>
          <a:xfrm flipH="1" flipV="1">
            <a:off x="3483178" y="2366556"/>
            <a:ext cx="185611" cy="156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3268067" y="2644649"/>
            <a:ext cx="374457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actor</a:t>
            </a:r>
            <a:endParaRPr kumimoji="0" lang="zh-CN" alt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754049" y="3304043"/>
            <a:ext cx="156679" cy="148743"/>
          </a:xfrm>
          <a:prstGeom prst="ellipse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 panose="020B0604020202090204"/>
            </a:endParaRPr>
          </a:p>
        </p:txBody>
      </p:sp>
      <p:cxnSp>
        <p:nvCxnSpPr>
          <p:cNvPr id="120" name="直线连接符 119"/>
          <p:cNvCxnSpPr/>
          <p:nvPr/>
        </p:nvCxnSpPr>
        <p:spPr>
          <a:xfrm>
            <a:off x="3621038" y="3569478"/>
            <a:ext cx="4484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线连接符 120"/>
          <p:cNvCxnSpPr/>
          <p:nvPr/>
        </p:nvCxnSpPr>
        <p:spPr>
          <a:xfrm>
            <a:off x="3831397" y="3452786"/>
            <a:ext cx="8878" cy="414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线连接符 121"/>
          <p:cNvCxnSpPr/>
          <p:nvPr/>
        </p:nvCxnSpPr>
        <p:spPr>
          <a:xfrm flipV="1">
            <a:off x="3690057" y="3869417"/>
            <a:ext cx="145133" cy="144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线连接符 122"/>
          <p:cNvCxnSpPr/>
          <p:nvPr/>
        </p:nvCxnSpPr>
        <p:spPr>
          <a:xfrm flipH="1" flipV="1">
            <a:off x="3855617" y="3868695"/>
            <a:ext cx="185611" cy="156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3640506" y="4146788"/>
            <a:ext cx="374457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actor</a:t>
            </a:r>
            <a:endParaRPr kumimoji="0" lang="zh-CN" altLang="en-US" sz="9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055670" y="1693609"/>
            <a:ext cx="707884" cy="21544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配置模版消息</a:t>
            </a:r>
            <a:endParaRPr kumimoji="0" lang="en-US" altLang="zh-CN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cxnSp>
        <p:nvCxnSpPr>
          <p:cNvPr id="126" name="直接箭头连接符 42"/>
          <p:cNvCxnSpPr/>
          <p:nvPr/>
        </p:nvCxnSpPr>
        <p:spPr>
          <a:xfrm>
            <a:off x="3884421" y="1941775"/>
            <a:ext cx="111749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grpSp>
        <p:nvGrpSpPr>
          <p:cNvPr id="128" name="组合 127"/>
          <p:cNvGrpSpPr/>
          <p:nvPr/>
        </p:nvGrpSpPr>
        <p:grpSpPr>
          <a:xfrm>
            <a:off x="3792864" y="1993393"/>
            <a:ext cx="1174899" cy="223520"/>
            <a:chOff x="3283" y="5755"/>
            <a:chExt cx="3062" cy="352"/>
          </a:xfrm>
        </p:grpSpPr>
        <p:cxnSp>
          <p:nvCxnSpPr>
            <p:cNvPr id="129" name="直接箭头连接符 68"/>
            <p:cNvCxnSpPr/>
            <p:nvPr/>
          </p:nvCxnSpPr>
          <p:spPr>
            <a:xfrm>
              <a:off x="3283" y="6107"/>
              <a:ext cx="3062" cy="0"/>
            </a:xfrm>
            <a:prstGeom prst="straightConnector1">
              <a:avLst/>
            </a:prstGeom>
            <a:noFill/>
            <a:ln w="12700" cap="flat">
              <a:solidFill>
                <a:schemeClr val="accent1"/>
              </a:solidFill>
              <a:prstDash val="dash"/>
              <a:miter lim="800000"/>
              <a:headEnd type="arrow"/>
              <a:tailEnd type="none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</p:cxnSp>
        <p:sp>
          <p:nvSpPr>
            <p:cNvPr id="130" name="文本框 129"/>
            <p:cNvSpPr txBox="1"/>
            <p:nvPr/>
          </p:nvSpPr>
          <p:spPr>
            <a:xfrm>
              <a:off x="4052" y="5755"/>
              <a:ext cx="1548" cy="339"/>
            </a:xfrm>
            <a:prstGeom prst="rect">
              <a:avLst/>
            </a:prstGeom>
            <a:noFill/>
            <a:ln w="12700" cap="flat">
              <a:noFill/>
              <a:prstDash val="sysDot"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zh-CN" altLang="en-US" sz="800" dirty="0">
                  <a:latin typeface="Microsoft YaHei" charset="-122"/>
                  <a:ea typeface="Microsoft YaHei" charset="-122"/>
                  <a:cs typeface="Century Gothic" panose="020B0502020202020204"/>
                  <a:sym typeface="Century Gothic" panose="020B0502020202020204"/>
                </a:rPr>
                <a:t>返回模版</a:t>
              </a:r>
              <a:r>
                <a:rPr lang="en-US" altLang="zh-CN" sz="800" dirty="0">
                  <a:latin typeface="Microsoft YaHei" charset="-122"/>
                  <a:ea typeface="Microsoft YaHei" charset="-122"/>
                  <a:cs typeface="Century Gothic" panose="020B0502020202020204"/>
                  <a:sym typeface="Century Gothic" panose="020B0502020202020204"/>
                </a:rPr>
                <a:t>id</a:t>
              </a:r>
              <a:endPara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endParaRPr>
            </a:p>
          </p:txBody>
        </p:sp>
      </p:grpSp>
      <p:cxnSp>
        <p:nvCxnSpPr>
          <p:cNvPr id="135" name="直接箭头连接符 42"/>
          <p:cNvCxnSpPr/>
          <p:nvPr/>
        </p:nvCxnSpPr>
        <p:spPr>
          <a:xfrm>
            <a:off x="3849213" y="2489731"/>
            <a:ext cx="2223841" cy="50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7" name="直接箭头连接符 42"/>
          <p:cNvCxnSpPr/>
          <p:nvPr/>
        </p:nvCxnSpPr>
        <p:spPr>
          <a:xfrm flipV="1">
            <a:off x="4978464" y="3001506"/>
            <a:ext cx="1145942" cy="71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39" name="直接箭头连接符 68"/>
          <p:cNvCxnSpPr/>
          <p:nvPr/>
        </p:nvCxnSpPr>
        <p:spPr>
          <a:xfrm>
            <a:off x="4961133" y="2743253"/>
            <a:ext cx="117489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non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0" name="直接箭头连接符 42"/>
          <p:cNvCxnSpPr/>
          <p:nvPr/>
        </p:nvCxnSpPr>
        <p:spPr>
          <a:xfrm flipV="1">
            <a:off x="6113588" y="3275329"/>
            <a:ext cx="1145942" cy="71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1" name="直接箭头连接符 68"/>
          <p:cNvCxnSpPr/>
          <p:nvPr/>
        </p:nvCxnSpPr>
        <p:spPr>
          <a:xfrm>
            <a:off x="4967763" y="3569478"/>
            <a:ext cx="227641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arrow"/>
            <a:tailEnd type="non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3" name="直接箭头连接符 42"/>
          <p:cNvCxnSpPr/>
          <p:nvPr/>
        </p:nvCxnSpPr>
        <p:spPr>
          <a:xfrm>
            <a:off x="5003250" y="3917326"/>
            <a:ext cx="2248543" cy="211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5" name="直接箭头连接符 42"/>
          <p:cNvCxnSpPr/>
          <p:nvPr/>
        </p:nvCxnSpPr>
        <p:spPr>
          <a:xfrm flipV="1">
            <a:off x="7284841" y="4163166"/>
            <a:ext cx="1145942" cy="713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6" name="直接箭头连接符 68"/>
          <p:cNvCxnSpPr/>
          <p:nvPr/>
        </p:nvCxnSpPr>
        <p:spPr>
          <a:xfrm>
            <a:off x="7233417" y="4469051"/>
            <a:ext cx="117489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arrow"/>
            <a:tailEnd type="non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47" name="直接箭头连接符 68"/>
          <p:cNvCxnSpPr/>
          <p:nvPr/>
        </p:nvCxnSpPr>
        <p:spPr>
          <a:xfrm>
            <a:off x="5009654" y="4780478"/>
            <a:ext cx="224213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  <a:headEnd type="arrow"/>
            <a:tailEnd type="non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49" name="文本框 148"/>
          <p:cNvSpPr txBox="1"/>
          <p:nvPr/>
        </p:nvSpPr>
        <p:spPr>
          <a:xfrm>
            <a:off x="4256390" y="2254432"/>
            <a:ext cx="1608772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根据接入</a:t>
            </a:r>
            <a:r>
              <a:rPr lang="en-US" altLang="zh-CN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wiki</a:t>
            </a: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，传入模版</a:t>
            </a:r>
            <a:r>
              <a:rPr lang="en-US" altLang="zh-CN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id</a:t>
            </a: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等参数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5264323" y="2504638"/>
            <a:ext cx="502700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读取配置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5284362" y="2791778"/>
            <a:ext cx="502700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返回配置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6281321" y="3019867"/>
            <a:ext cx="810476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拼接消息，发送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218249" y="3330018"/>
            <a:ext cx="1426029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读取发送相关配置、黑名单等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5575396" y="3676835"/>
            <a:ext cx="1015661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返回发送方式等信息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7407244" y="3909162"/>
            <a:ext cx="946732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调用下游</a:t>
            </a:r>
            <a:r>
              <a:rPr lang="en-US" altLang="zh-CN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push</a:t>
            </a: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服务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636060" y="4220231"/>
            <a:ext cx="441786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返回</a:t>
            </a:r>
            <a:r>
              <a:rPr lang="en-US" altLang="zh-CN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res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5858674" y="4503267"/>
            <a:ext cx="502700" cy="215442"/>
          </a:xfrm>
          <a:prstGeom prst="rect">
            <a:avLst/>
          </a:prstGeom>
          <a:noFill/>
          <a:ln w="12700" cap="flat">
            <a:noFill/>
            <a:prstDash val="sysDot"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latin typeface="Microsoft YaHei" charset="-122"/>
                <a:ea typeface="Microsoft YaHei" charset="-122"/>
                <a:cs typeface="Century Gothic" panose="020B0502020202020204"/>
                <a:sym typeface="Century Gothic" panose="020B0502020202020204"/>
              </a:rPr>
              <a:t>返回结果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669511" y="1606277"/>
            <a:ext cx="1381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简单接入</a:t>
            </a:r>
            <a:endParaRPr lang="zh-CN" altLang="en-US" sz="1200" dirty="0"/>
          </a:p>
        </p:txBody>
      </p:sp>
      <p:sp>
        <p:nvSpPr>
          <p:cNvPr id="68" name="矩形 67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6830" y="5784215"/>
            <a:ext cx="3667125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9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业务收敛一、架构合理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sp>
        <p:nvSpPr>
          <p:cNvPr id="13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65729" y="1407769"/>
            <a:ext cx="228650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多通道</a:t>
            </a:r>
            <a:endParaRPr lang="en-US" altLang="zh-CN" sz="16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小程序推拉结合</a:t>
            </a: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微信公众号绑定推送</a:t>
            </a:r>
            <a:endParaRPr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615" y="2540172"/>
            <a:ext cx="7480385" cy="25168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24958" y="1392762"/>
            <a:ext cx="276937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技术选型</a:t>
            </a:r>
            <a:endParaRPr lang="en-US" altLang="zh-CN" sz="16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/>
              <a:t>pike</a:t>
            </a:r>
            <a:r>
              <a:rPr lang="zh-CN" altLang="en-US" sz="1200" dirty="0"/>
              <a:t>调研、压测</a:t>
            </a: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接入公司组件，避免重复轮子</a:t>
            </a:r>
            <a:endParaRPr lang="zh-CN" altLang="en-US" sz="1200" dirty="0"/>
          </a:p>
        </p:txBody>
      </p:sp>
      <p:sp>
        <p:nvSpPr>
          <p:cNvPr id="17" name="矩形 16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6830" y="5784215"/>
            <a:ext cx="3667125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9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业务收敛一、架构合理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9106" y="1405850"/>
            <a:ext cx="6484894" cy="3815806"/>
          </a:xfrm>
          <a:prstGeom prst="rect">
            <a:avLst/>
          </a:prstGeom>
        </p:spPr>
      </p:pic>
      <p:sp>
        <p:nvSpPr>
          <p:cNvPr id="13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65729" y="1407769"/>
            <a:ext cx="1564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重试</a:t>
            </a:r>
            <a:r>
              <a:rPr lang="en-US" altLang="zh-CN" sz="1600" dirty="0"/>
              <a:t>&amp;</a:t>
            </a:r>
            <a:r>
              <a:rPr lang="zh-CN" altLang="en-US" sz="1600" dirty="0"/>
              <a:t>补单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65729" y="2567669"/>
            <a:ext cx="1392450" cy="11522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高并发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线程池异步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mq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削峰</a:t>
            </a:r>
            <a:endParaRPr kumimoji="1"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6" name="文本框 43"/>
          <p:cNvSpPr txBox="1"/>
          <p:nvPr/>
        </p:nvSpPr>
        <p:spPr>
          <a:xfrm>
            <a:off x="1934787" y="1183510"/>
            <a:ext cx="2848177" cy="2123658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342900" lvl="1"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/>
                </a:solidFill>
              </a:rPr>
              <a:t>简接入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日均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1200w+</a:t>
            </a:r>
            <a:r>
              <a:rPr lang="zh-CN" altLang="en-US" sz="1200" dirty="0">
                <a:sym typeface="+mn-ea"/>
              </a:rPr>
              <a:t>订单推送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日均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300w+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结算</a:t>
            </a:r>
            <a:r>
              <a:rPr lang="zh-CN" altLang="en-US" sz="1200" dirty="0">
                <a:sym typeface="+mn-ea"/>
              </a:rPr>
              <a:t>消息推送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日均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5w+</a:t>
            </a:r>
            <a:r>
              <a:rPr lang="zh-CN" altLang="en-US" sz="1200" dirty="0">
                <a:sym typeface="+mn-ea"/>
              </a:rPr>
              <a:t>流量卡、设备信息推送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FF0000"/>
                </a:solidFill>
                <a:sym typeface="+mn-ea"/>
              </a:rPr>
              <a:t>营销、费率通知</a:t>
            </a:r>
            <a:r>
              <a:rPr lang="zh-CN" altLang="en-US" sz="1200" dirty="0">
                <a:sym typeface="+mn-ea"/>
              </a:rPr>
              <a:t>等业务活动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342900" lvl="1"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olidFill>
                <a:srgbClr val="F36F20"/>
              </a:solidFill>
              <a:sym typeface="+mn-ea"/>
            </a:endParaRPr>
          </a:p>
        </p:txBody>
      </p:sp>
      <p:sp>
        <p:nvSpPr>
          <p:cNvPr id="7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202" y="2638624"/>
            <a:ext cx="5884653" cy="29117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5022" y="1449404"/>
            <a:ext cx="389497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/>
                </a:solidFill>
              </a:rPr>
              <a:t>高到达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播报成功率提升至</a:t>
            </a:r>
            <a:r>
              <a:rPr lang="en-US" altLang="zh-CN" sz="1200" dirty="0">
                <a:solidFill>
                  <a:srgbClr val="F36F20"/>
                </a:solidFill>
                <a:sym typeface="+mn-ea"/>
              </a:rPr>
              <a:t>92%</a:t>
            </a:r>
            <a:r>
              <a:rPr lang="zh-CN" altLang="en-US" sz="1200" dirty="0">
                <a:solidFill>
                  <a:srgbClr val="F36F20"/>
                </a:solidFill>
                <a:sym typeface="+mn-ea"/>
              </a:rPr>
              <a:t>（其他为部分安卓厂商）</a:t>
            </a:r>
            <a:endParaRPr lang="en-US" altLang="zh-CN" sz="1200" dirty="0">
              <a:solidFill>
                <a:srgbClr val="F36F20"/>
              </a:solidFill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平台方案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平台建设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262479" y="1493810"/>
            <a:ext cx="2705103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 panose="02010600040101010101" pitchFamily="2" charset="-122"/>
              </a:rPr>
              <a:t>故障定位、恢复耗时较长</a:t>
            </a:r>
            <a:endParaRPr kumimoji="1"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 panose="02010600040101010101" pitchFamily="2" charset="-122"/>
            </a:endParaRPr>
          </a:p>
        </p:txBody>
      </p:sp>
      <p:sp>
        <p:nvSpPr>
          <p:cNvPr id="14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910677" y="1486459"/>
            <a:ext cx="2821200" cy="45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细黑" panose="02010600040101010101" pitchFamily="2" charset="-122"/>
              </a:rPr>
              <a:t>交易量大、系统可用性要求高</a:t>
            </a:r>
            <a:endParaRPr kumimoji="1" lang="zh-CN" altLang="en-US" sz="1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258276" y="2093007"/>
            <a:ext cx="2126003" cy="855170"/>
            <a:chOff x="8411930" y="3631386"/>
            <a:chExt cx="3275710" cy="1140227"/>
          </a:xfrm>
        </p:grpSpPr>
        <p:grpSp>
          <p:nvGrpSpPr>
            <p:cNvPr id="25" name="组合 24"/>
            <p:cNvGrpSpPr/>
            <p:nvPr/>
          </p:nvGrpSpPr>
          <p:grpSpPr>
            <a:xfrm>
              <a:off x="8411930" y="3631386"/>
              <a:ext cx="3275710" cy="1140227"/>
              <a:chOff x="8503959" y="3767325"/>
              <a:chExt cx="3275710" cy="114022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503959" y="4357535"/>
                <a:ext cx="3275709" cy="550017"/>
              </a:xfrm>
              <a:prstGeom prst="rect">
                <a:avLst/>
              </a:prstGeom>
              <a:solidFill>
                <a:srgbClr val="23B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dirty="0">
                    <a:solidFill>
                      <a:srgbClr val="0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核心订单业务</a:t>
                </a:r>
                <a:endParaRPr kumimoji="1" lang="zh-CN" altLang="en-US" sz="1500" dirty="0"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503961" y="3767325"/>
                <a:ext cx="3275708" cy="6171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 dirty="0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8503389" y="3654907"/>
              <a:ext cx="3092785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Microsoft YaHei" charset="-122"/>
                  <a:ea typeface="Microsoft YaHei" charset="-122"/>
                </a:rPr>
                <a:t>每日 </a:t>
              </a:r>
              <a:r>
                <a:rPr lang="en-GB" altLang="zh-CN" sz="1200" dirty="0">
                  <a:latin typeface="Microsoft YaHei" charset="-122"/>
                  <a:ea typeface="Microsoft YaHei" charset="-122"/>
                </a:rPr>
                <a:t>push </a:t>
              </a:r>
              <a:r>
                <a:rPr lang="zh-CN" altLang="en-US" sz="1200" dirty="0">
                  <a:latin typeface="Microsoft YaHei" charset="-122"/>
                  <a:ea typeface="Microsoft YaHei" charset="-122"/>
                </a:rPr>
                <a:t>量：</a:t>
              </a:r>
              <a:r>
                <a:rPr lang="en-US" altLang="zh-CN" sz="120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</a:rPr>
                <a:t>2,000W</a:t>
              </a:r>
              <a:endParaRPr lang="zh-CN" altLang="en-US" sz="1200" b="1" dirty="0">
                <a:solidFill>
                  <a:srgbClr val="FF0000"/>
                </a:solidFill>
                <a:latin typeface="Microsoft YaHei" charset="-122"/>
                <a:ea typeface="Microsoft YaHei" charset="-122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Microsoft YaHei" charset="-122"/>
                  <a:ea typeface="Microsoft YaHei" charset="-122"/>
                </a:rPr>
                <a:t>午高峰 </a:t>
              </a:r>
              <a:r>
                <a:rPr lang="en-GB" altLang="zh-CN" sz="1200" dirty="0">
                  <a:latin typeface="Microsoft YaHei" charset="-122"/>
                  <a:ea typeface="Microsoft YaHei" charset="-122"/>
                </a:rPr>
                <a:t>QPM</a:t>
              </a:r>
              <a:r>
                <a:rPr lang="zh-CN" altLang="en-GB" sz="1200" dirty="0">
                  <a:latin typeface="Microsoft YaHei" charset="-122"/>
                  <a:ea typeface="Microsoft YaHei" charset="-122"/>
                </a:rPr>
                <a:t>：</a:t>
              </a:r>
              <a:r>
                <a:rPr lang="en-GB" altLang="zh-CN" sz="1200" b="1" dirty="0">
                  <a:solidFill>
                    <a:srgbClr val="FF0000"/>
                  </a:solidFill>
                  <a:latin typeface="Microsoft YaHei" charset="-122"/>
                  <a:ea typeface="Microsoft YaHei" charset="-122"/>
                </a:rPr>
                <a:t>43,852</a:t>
              </a:r>
              <a:endParaRPr lang="en-GB" altLang="zh-CN" sz="1200" b="1" dirty="0">
                <a:solidFill>
                  <a:srgbClr val="FF0000"/>
                </a:solidFill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179" y="3188787"/>
            <a:ext cx="6626600" cy="2326308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522423" y="2093007"/>
            <a:ext cx="2358338" cy="855170"/>
            <a:chOff x="8411930" y="3631386"/>
            <a:chExt cx="3633690" cy="1140227"/>
          </a:xfrm>
        </p:grpSpPr>
        <p:grpSp>
          <p:nvGrpSpPr>
            <p:cNvPr id="30" name="组合 29"/>
            <p:cNvGrpSpPr/>
            <p:nvPr/>
          </p:nvGrpSpPr>
          <p:grpSpPr>
            <a:xfrm>
              <a:off x="8411930" y="3631386"/>
              <a:ext cx="3592787" cy="1140227"/>
              <a:chOff x="8503959" y="3767325"/>
              <a:chExt cx="3592787" cy="1140227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503959" y="4357536"/>
                <a:ext cx="3592787" cy="550016"/>
              </a:xfrm>
              <a:prstGeom prst="rect">
                <a:avLst/>
              </a:prstGeom>
              <a:solidFill>
                <a:srgbClr val="23B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dirty="0">
                    <a:solidFill>
                      <a:srgbClr val="00000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告警、运维不完善</a:t>
                </a:r>
                <a:endParaRPr kumimoji="1" lang="zh-CN" altLang="en-US" sz="1500" dirty="0">
                  <a:latin typeface="Microsoft YaHei" charset="-122"/>
                  <a:ea typeface="Microsoft YaHei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503961" y="3767325"/>
                <a:ext cx="3592785" cy="6171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 dirty="0">
                  <a:latin typeface="Microsoft YaHei" charset="-122"/>
                  <a:ea typeface="Microsoft YaHei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8411930" y="3647455"/>
              <a:ext cx="3633690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Microsoft YaHei" charset="-122"/>
                  <a:ea typeface="Microsoft YaHei" charset="-122"/>
                </a:rPr>
                <a:t>系统规模大，定位故障成本高</a:t>
              </a:r>
              <a:endParaRPr lang="en-US" altLang="zh-CN" sz="1200" dirty="0">
                <a:latin typeface="Microsoft YaHei" charset="-122"/>
                <a:ea typeface="Microsoft YaHei" charset="-122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zh-CN" altLang="en-US" sz="1200" dirty="0">
                  <a:latin typeface="Microsoft YaHei" charset="-122"/>
                  <a:ea typeface="Microsoft YaHei" charset="-122"/>
                </a:rPr>
                <a:t>告警泛滥、不够精确</a:t>
              </a:r>
              <a:endParaRPr lang="zh-CN" altLang="en-US" sz="1200" dirty="0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16" name="组 8"/>
          <p:cNvGrpSpPr/>
          <p:nvPr/>
        </p:nvGrpSpPr>
        <p:grpSpPr>
          <a:xfrm>
            <a:off x="1860221" y="1736202"/>
            <a:ext cx="2249425" cy="715071"/>
            <a:chOff x="1145" y="457827"/>
            <a:chExt cx="1439698" cy="886943"/>
          </a:xfrm>
        </p:grpSpPr>
        <p:sp>
          <p:nvSpPr>
            <p:cNvPr id="17" name="燕尾形 16"/>
            <p:cNvSpPr/>
            <p:nvPr/>
          </p:nvSpPr>
          <p:spPr>
            <a:xfrm>
              <a:off x="1145" y="490647"/>
              <a:ext cx="1439698" cy="682251"/>
            </a:xfrm>
            <a:prstGeom prst="chevron">
              <a:avLst/>
            </a:prstGeom>
            <a:solidFill>
              <a:srgbClr val="23BDA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8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高可用</a:t>
              </a:r>
              <a:endParaRPr lang="zh-CN" altLang="en-US" sz="1600" dirty="0"/>
            </a:p>
          </p:txBody>
        </p:sp>
        <p:sp>
          <p:nvSpPr>
            <p:cNvPr id="18" name="燕尾形 4"/>
            <p:cNvSpPr/>
            <p:nvPr/>
          </p:nvSpPr>
          <p:spPr>
            <a:xfrm>
              <a:off x="444617" y="457827"/>
              <a:ext cx="722570" cy="886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12700" rIns="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9" name="组 11"/>
          <p:cNvGrpSpPr/>
          <p:nvPr/>
        </p:nvGrpSpPr>
        <p:grpSpPr>
          <a:xfrm>
            <a:off x="4053294" y="1762662"/>
            <a:ext cx="4965192" cy="568116"/>
            <a:chOff x="1211423" y="508835"/>
            <a:chExt cx="1840407" cy="760347"/>
          </a:xfrm>
        </p:grpSpPr>
        <p:sp>
          <p:nvSpPr>
            <p:cNvPr id="20" name="燕尾形 19"/>
            <p:cNvSpPr/>
            <p:nvPr/>
          </p:nvSpPr>
          <p:spPr>
            <a:xfrm>
              <a:off x="1211423" y="508835"/>
              <a:ext cx="1840407" cy="736162"/>
            </a:xfrm>
            <a:prstGeom prst="chevron">
              <a:avLst/>
            </a:prstGeom>
            <a:solidFill>
              <a:srgbClr val="F36F20">
                <a:alpha val="90000"/>
              </a:srgbClr>
            </a:solidFill>
            <a:ln>
              <a:solidFill>
                <a:srgbClr val="F27C21">
                  <a:alpha val="90000"/>
                </a:srgbClr>
              </a:solidFill>
            </a:ln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燕尾形 6"/>
            <p:cNvSpPr/>
            <p:nvPr/>
          </p:nvSpPr>
          <p:spPr>
            <a:xfrm>
              <a:off x="1616077" y="533217"/>
              <a:ext cx="1226761" cy="735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11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失败重试、消费幂等、降级</a:t>
              </a:r>
              <a:r>
                <a:rPr lang="en-US" altLang="zh-CN" sz="14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SOP</a:t>
              </a:r>
              <a:endParaRPr lang="en-US" altLang="zh-CN" sz="1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6830" y="5784215"/>
            <a:ext cx="3667125" cy="491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90000"/>
              </a:lnSpc>
            </a:pP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业务收敛一、架构合理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grpSp>
        <p:nvGrpSpPr>
          <p:cNvPr id="56" name="组 8"/>
          <p:cNvGrpSpPr/>
          <p:nvPr/>
        </p:nvGrpSpPr>
        <p:grpSpPr>
          <a:xfrm>
            <a:off x="1968459" y="4007162"/>
            <a:ext cx="2249425" cy="1025405"/>
            <a:chOff x="1144" y="72902"/>
            <a:chExt cx="1439698" cy="1271868"/>
          </a:xfrm>
        </p:grpSpPr>
        <p:sp>
          <p:nvSpPr>
            <p:cNvPr id="57" name="燕尾形 56"/>
            <p:cNvSpPr/>
            <p:nvPr/>
          </p:nvSpPr>
          <p:spPr>
            <a:xfrm>
              <a:off x="1144" y="72902"/>
              <a:ext cx="1439698" cy="682251"/>
            </a:xfrm>
            <a:prstGeom prst="chevron">
              <a:avLst/>
            </a:prstGeom>
            <a:solidFill>
              <a:srgbClr val="23BDA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8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sym typeface="+mn-ea"/>
                </a:rPr>
                <a:t>简运维</a:t>
              </a:r>
              <a:endParaRPr lang="zh-CN" altLang="en-US" sz="1600" dirty="0"/>
            </a:p>
          </p:txBody>
        </p:sp>
        <p:sp>
          <p:nvSpPr>
            <p:cNvPr id="58" name="燕尾形 4"/>
            <p:cNvSpPr/>
            <p:nvPr/>
          </p:nvSpPr>
          <p:spPr>
            <a:xfrm>
              <a:off x="444617" y="457827"/>
              <a:ext cx="722570" cy="886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12700" rIns="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9" name="组 11"/>
          <p:cNvGrpSpPr/>
          <p:nvPr/>
        </p:nvGrpSpPr>
        <p:grpSpPr>
          <a:xfrm>
            <a:off x="4217886" y="4003753"/>
            <a:ext cx="4800600" cy="550045"/>
            <a:chOff x="1322402" y="533217"/>
            <a:chExt cx="1840407" cy="736162"/>
          </a:xfrm>
        </p:grpSpPr>
        <p:sp>
          <p:nvSpPr>
            <p:cNvPr id="60" name="燕尾形 59"/>
            <p:cNvSpPr/>
            <p:nvPr/>
          </p:nvSpPr>
          <p:spPr>
            <a:xfrm>
              <a:off x="1322402" y="533217"/>
              <a:ext cx="1840407" cy="736162"/>
            </a:xfrm>
            <a:prstGeom prst="chevron">
              <a:avLst/>
            </a:prstGeom>
            <a:solidFill>
              <a:srgbClr val="F36F20">
                <a:alpha val="90000"/>
              </a:srgbClr>
            </a:solidFill>
            <a:ln>
              <a:solidFill>
                <a:srgbClr val="F27C21">
                  <a:alpha val="90000"/>
                </a:srgbClr>
              </a:solidFill>
            </a:ln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燕尾形 6"/>
            <p:cNvSpPr/>
            <p:nvPr/>
          </p:nvSpPr>
          <p:spPr>
            <a:xfrm>
              <a:off x="1616077" y="533217"/>
              <a:ext cx="1226761" cy="735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lvl="0" algn="ctr" defTabSz="622300"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接入自动化运维系统、演练压测</a:t>
              </a:r>
              <a:endParaRPr lang="zh-CN" altLang="en-US" sz="1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27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3" name="组 8"/>
          <p:cNvGrpSpPr/>
          <p:nvPr/>
        </p:nvGrpSpPr>
        <p:grpSpPr>
          <a:xfrm>
            <a:off x="1860221" y="2808151"/>
            <a:ext cx="2249425" cy="715071"/>
            <a:chOff x="1145" y="457827"/>
            <a:chExt cx="1439698" cy="886943"/>
          </a:xfrm>
        </p:grpSpPr>
        <p:sp>
          <p:nvSpPr>
            <p:cNvPr id="24" name="燕尾形 23"/>
            <p:cNvSpPr/>
            <p:nvPr/>
          </p:nvSpPr>
          <p:spPr>
            <a:xfrm>
              <a:off x="1145" y="490647"/>
              <a:ext cx="1439698" cy="682251"/>
            </a:xfrm>
            <a:prstGeom prst="chevron">
              <a:avLst/>
            </a:prstGeom>
            <a:solidFill>
              <a:srgbClr val="23BDA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lnSpc>
                  <a:spcPct val="18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高性能</a:t>
              </a:r>
              <a:endParaRPr lang="zh-CN" altLang="en-US" sz="1600" dirty="0"/>
            </a:p>
          </p:txBody>
        </p:sp>
        <p:sp>
          <p:nvSpPr>
            <p:cNvPr id="25" name="燕尾形 4"/>
            <p:cNvSpPr/>
            <p:nvPr/>
          </p:nvSpPr>
          <p:spPr>
            <a:xfrm>
              <a:off x="444617" y="457827"/>
              <a:ext cx="722570" cy="8869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12700" rIns="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000" kern="1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11"/>
          <p:cNvGrpSpPr/>
          <p:nvPr/>
        </p:nvGrpSpPr>
        <p:grpSpPr>
          <a:xfrm>
            <a:off x="4053294" y="2834611"/>
            <a:ext cx="4965192" cy="568116"/>
            <a:chOff x="1211423" y="508835"/>
            <a:chExt cx="1840407" cy="760347"/>
          </a:xfrm>
        </p:grpSpPr>
        <p:sp>
          <p:nvSpPr>
            <p:cNvPr id="29" name="燕尾形 28"/>
            <p:cNvSpPr/>
            <p:nvPr/>
          </p:nvSpPr>
          <p:spPr>
            <a:xfrm>
              <a:off x="1211423" y="508835"/>
              <a:ext cx="1840407" cy="736162"/>
            </a:xfrm>
            <a:prstGeom prst="chevron">
              <a:avLst/>
            </a:prstGeom>
            <a:solidFill>
              <a:srgbClr val="F36F20">
                <a:alpha val="90000"/>
              </a:srgbClr>
            </a:solidFill>
            <a:ln>
              <a:solidFill>
                <a:srgbClr val="F27C21">
                  <a:alpha val="90000"/>
                </a:srgbClr>
              </a:solidFill>
            </a:ln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燕尾形 6"/>
            <p:cNvSpPr/>
            <p:nvPr/>
          </p:nvSpPr>
          <p:spPr>
            <a:xfrm>
              <a:off x="1616077" y="533217"/>
              <a:ext cx="1226761" cy="7359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11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接口优化、异步</a:t>
              </a:r>
              <a:r>
                <a:rPr lang="en-US" altLang="zh-CN" sz="1400" kern="1200" dirty="0">
                  <a:latin typeface="Microsoft YaHei" charset="-122"/>
                  <a:ea typeface="Microsoft YaHei" charset="-122"/>
                  <a:cs typeface="Microsoft YaHei" charset="-122"/>
                </a:rPr>
                <a:t>RPC</a:t>
              </a:r>
              <a:endParaRPr lang="en-US" altLang="zh-CN" sz="1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4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22729" y="1039165"/>
            <a:ext cx="1564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600" dirty="0"/>
              <a:t>思路</a:t>
            </a:r>
            <a:endParaRPr lang="zh-CN" altLang="en-US" sz="1200" dirty="0"/>
          </a:p>
        </p:txBody>
      </p:sp>
      <p:sp>
        <p:nvSpPr>
          <p:cNvPr id="43" name="燕尾形 4"/>
          <p:cNvSpPr/>
          <p:nvPr/>
        </p:nvSpPr>
        <p:spPr>
          <a:xfrm>
            <a:off x="7368893" y="1622041"/>
            <a:ext cx="1128964" cy="7150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2349824" y="2448022"/>
            <a:ext cx="1886701" cy="33855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事前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4" name="五边形 43"/>
          <p:cNvSpPr/>
          <p:nvPr/>
        </p:nvSpPr>
        <p:spPr>
          <a:xfrm>
            <a:off x="4724455" y="1738858"/>
            <a:ext cx="1886701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事中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5" name="五边形 44"/>
          <p:cNvSpPr/>
          <p:nvPr/>
        </p:nvSpPr>
        <p:spPr>
          <a:xfrm>
            <a:off x="7006993" y="2448022"/>
            <a:ext cx="1886701" cy="33855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事后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10" name="直线连接符 9"/>
          <p:cNvCxnSpPr/>
          <p:nvPr/>
        </p:nvCxnSpPr>
        <p:spPr>
          <a:xfrm>
            <a:off x="4486139" y="1622041"/>
            <a:ext cx="0" cy="4090737"/>
          </a:xfrm>
          <a:prstGeom prst="line">
            <a:avLst/>
          </a:prstGeom>
          <a:noFill/>
          <a:ln w="25400" cap="flat">
            <a:solidFill>
              <a:srgbClr val="F36F20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连接符 45"/>
          <p:cNvCxnSpPr/>
          <p:nvPr/>
        </p:nvCxnSpPr>
        <p:spPr>
          <a:xfrm>
            <a:off x="6876455" y="1540042"/>
            <a:ext cx="0" cy="4090737"/>
          </a:xfrm>
          <a:prstGeom prst="line">
            <a:avLst/>
          </a:prstGeom>
          <a:noFill/>
          <a:ln w="25400" cap="flat">
            <a:solidFill>
              <a:srgbClr val="F36F20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右箭头标注 14"/>
          <p:cNvSpPr/>
          <p:nvPr/>
        </p:nvSpPr>
        <p:spPr>
          <a:xfrm>
            <a:off x="4582695" y="3612594"/>
            <a:ext cx="1443938" cy="461661"/>
          </a:xfrm>
          <a:prstGeom prst="rightArrowCallou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业务监控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技术监控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35047" y="3520262"/>
            <a:ext cx="639732" cy="646327"/>
          </a:xfrm>
          <a:prstGeom prst="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监控告警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47" name="右箭头标注 46"/>
          <p:cNvSpPr/>
          <p:nvPr/>
        </p:nvSpPr>
        <p:spPr>
          <a:xfrm>
            <a:off x="4555210" y="4902200"/>
            <a:ext cx="1443938" cy="461661"/>
          </a:xfrm>
          <a:prstGeom prst="rightArrowCallou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告警处理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告警恢复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107562" y="4809868"/>
            <a:ext cx="639732" cy="646327"/>
          </a:xfrm>
          <a:prstGeom prst="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自动运维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49" name="右箭头标注 48"/>
          <p:cNvSpPr/>
          <p:nvPr/>
        </p:nvSpPr>
        <p:spPr>
          <a:xfrm>
            <a:off x="6950000" y="3400496"/>
            <a:ext cx="1443938" cy="646327"/>
          </a:xfrm>
          <a:prstGeom prst="rightArrowCallout">
            <a:avLst/>
          </a:prstGeom>
          <a:solidFill>
            <a:srgbClr val="FFFFFF"/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整体复盘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完善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SOP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最佳实践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462557" y="3423919"/>
            <a:ext cx="639732" cy="64632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总结规划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1" name="右箭头标注 50"/>
          <p:cNvSpPr/>
          <p:nvPr/>
        </p:nvSpPr>
        <p:spPr>
          <a:xfrm>
            <a:off x="2213730" y="3866350"/>
            <a:ext cx="1443938" cy="646327"/>
          </a:xfrm>
          <a:prstGeom prst="rightArrowCallout">
            <a:avLst/>
          </a:prstGeom>
          <a:solidFill>
            <a:srgbClr val="FFFFFF"/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上线会议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   </a:t>
            </a:r>
            <a:r>
              <a:rPr lang="en-US" altLang="zh-CN" sz="1200" dirty="0" err="1">
                <a:latin typeface="Microsoft YaHei" charset="-122"/>
                <a:ea typeface="Microsoft YaHei" charset="-122"/>
              </a:rPr>
              <a:t>pr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讲解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上线周知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  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7441" y="3866350"/>
            <a:ext cx="639732" cy="646327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敬畏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系统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三大动作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91695" y="1489986"/>
            <a:ext cx="2348075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战狼经验，事前事后较足</a:t>
            </a: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事中建设</a:t>
            </a:r>
            <a:endParaRPr lang="zh-CN" altLang="en-US" sz="1200" dirty="0"/>
          </a:p>
        </p:txBody>
      </p:sp>
      <p:sp>
        <p:nvSpPr>
          <p:cNvPr id="23" name="右箭头标注 22"/>
          <p:cNvSpPr/>
          <p:nvPr/>
        </p:nvSpPr>
        <p:spPr>
          <a:xfrm>
            <a:off x="4582695" y="2452785"/>
            <a:ext cx="1443938" cy="461661"/>
          </a:xfrm>
          <a:prstGeom prst="rightArrowCallou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代码重构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 algn="ctr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异步实现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35047" y="2360453"/>
            <a:ext cx="639732" cy="646327"/>
          </a:xfrm>
          <a:prstGeom prst="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性能优化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94880" y="1575844"/>
            <a:ext cx="1633990" cy="13453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高性能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代码重构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Mtthrift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异步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最佳实践</a:t>
            </a:r>
            <a:endParaRPr kumimoji="1"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三大动作</a:t>
            </a:r>
            <a:endParaRPr lang="zh-CN" altLang="en-US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维护稳定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92" y="1492018"/>
            <a:ext cx="5984894" cy="40611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94880" y="1575843"/>
            <a:ext cx="1633990" cy="16578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kumimoji="1" lang="zh-CN" altLang="en-US" sz="1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高可用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Mafka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死信队列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异步任务拆分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en-US" altLang="zh-CN" sz="12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Redis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幂等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降级开关</a:t>
            </a:r>
            <a:endParaRPr kumimoji="1" lang="en-US" altLang="zh-CN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869" y="1460272"/>
            <a:ext cx="5596556" cy="4049023"/>
          </a:xfrm>
          <a:prstGeom prst="rect">
            <a:avLst/>
          </a:prstGeom>
        </p:spPr>
      </p:pic>
      <p:sp>
        <p:nvSpPr>
          <p:cNvPr id="11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三大动作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059110" y="1437167"/>
            <a:ext cx="5084890" cy="4070561"/>
            <a:chOff x="4478342" y="605149"/>
            <a:chExt cx="6836514" cy="5030598"/>
          </a:xfrm>
        </p:grpSpPr>
        <p:grpSp>
          <p:nvGrpSpPr>
            <p:cNvPr id="14" name="组合 13"/>
            <p:cNvGrpSpPr/>
            <p:nvPr/>
          </p:nvGrpSpPr>
          <p:grpSpPr>
            <a:xfrm>
              <a:off x="4861093" y="605149"/>
              <a:ext cx="631400" cy="631618"/>
              <a:chOff x="6593297" y="532245"/>
              <a:chExt cx="631400" cy="631618"/>
            </a:xfrm>
          </p:grpSpPr>
          <p:sp>
            <p:nvSpPr>
              <p:cNvPr id="48" name="圆角矩形 47"/>
              <p:cNvSpPr/>
              <p:nvPr/>
            </p:nvSpPr>
            <p:spPr>
              <a:xfrm>
                <a:off x="6593297" y="532245"/>
                <a:ext cx="631400" cy="623445"/>
              </a:xfrm>
              <a:prstGeom prst="roundRect">
                <a:avLst/>
              </a:prstGeom>
              <a:solidFill>
                <a:srgbClr val="23BDAD"/>
              </a:solidFill>
              <a:ln>
                <a:solidFill>
                  <a:srgbClr val="00B29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/>
              </a:p>
            </p:txBody>
          </p:sp>
          <p:pic>
            <p:nvPicPr>
              <p:cNvPr id="49" name="图形 48" descr="齿轮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93297" y="540419"/>
                <a:ext cx="631400" cy="623444"/>
              </a:xfrm>
              <a:prstGeom prst="rect">
                <a:avLst/>
              </a:prstGeom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4861094" y="2549616"/>
              <a:ext cx="650271" cy="628595"/>
              <a:chOff x="5108617" y="4633099"/>
              <a:chExt cx="650271" cy="628595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5108617" y="4633099"/>
                <a:ext cx="631399" cy="623445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7" name="图形 46" descr="齿轮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7491" y="4638249"/>
                <a:ext cx="631397" cy="623445"/>
              </a:xfrm>
              <a:prstGeom prst="rect">
                <a:avLst/>
              </a:prstGeom>
            </p:spPr>
          </p:pic>
        </p:grpSp>
        <p:sp>
          <p:nvSpPr>
            <p:cNvPr id="16" name="圆角矩形 15"/>
            <p:cNvSpPr/>
            <p:nvPr/>
          </p:nvSpPr>
          <p:spPr>
            <a:xfrm>
              <a:off x="6314512" y="2257694"/>
              <a:ext cx="1191665" cy="198198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 b="1" dirty="0">
                <a:solidFill>
                  <a:schemeClr val="tx1"/>
                </a:solidFill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96589" y="2549876"/>
              <a:ext cx="996133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1.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故障发生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V="1">
              <a:off x="5501631" y="2826834"/>
              <a:ext cx="790927" cy="8055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/>
            <p:nvPr/>
          </p:nvCxnSpPr>
          <p:spPr>
            <a:xfrm>
              <a:off x="7525666" y="2787455"/>
              <a:ext cx="1228981" cy="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486728" y="2487415"/>
              <a:ext cx="1306483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2.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推送大象消息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557793" y="2538557"/>
              <a:ext cx="1110359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3.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决策化</a:t>
              </a:r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sop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730743" y="2428742"/>
              <a:ext cx="919123" cy="951388"/>
              <a:chOff x="9296281" y="3899483"/>
              <a:chExt cx="919123" cy="951388"/>
            </a:xfrm>
          </p:grpSpPr>
          <p:pic>
            <p:nvPicPr>
              <p:cNvPr id="44" name="图形 43" descr="大象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01004" y="393647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5" name="圆角矩形 44"/>
              <p:cNvSpPr/>
              <p:nvPr/>
            </p:nvSpPr>
            <p:spPr>
              <a:xfrm>
                <a:off x="9296281" y="3899483"/>
                <a:ext cx="914400" cy="9144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350" dirty="0"/>
              </a:p>
            </p:txBody>
          </p:sp>
        </p:grpSp>
        <p:pic>
          <p:nvPicPr>
            <p:cNvPr id="23" name="图形 22" descr="程序员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00456" y="2428742"/>
              <a:ext cx="914400" cy="914400"/>
            </a:xfrm>
            <a:prstGeom prst="rect">
              <a:avLst/>
            </a:prstGeom>
          </p:spPr>
        </p:pic>
        <p:cxnSp>
          <p:nvCxnSpPr>
            <p:cNvPr id="24" name="直线箭头连接符 23"/>
            <p:cNvCxnSpPr/>
            <p:nvPr/>
          </p:nvCxnSpPr>
          <p:spPr>
            <a:xfrm>
              <a:off x="9617267" y="2805583"/>
              <a:ext cx="977055" cy="287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 flipH="1">
              <a:off x="9645144" y="3170675"/>
              <a:ext cx="868982" cy="0"/>
            </a:xfrm>
            <a:prstGeom prst="straightConnector1">
              <a:avLst/>
            </a:prstGeom>
            <a:ln w="25400"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630562" y="3248688"/>
              <a:ext cx="996133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4.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选择执行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426537" y="2572955"/>
              <a:ext cx="966698" cy="4415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atin typeface="Microsoft YaHei" charset="-122"/>
                  <a:ea typeface="Microsoft YaHei" charset="-122"/>
                </a:rPr>
                <a:t>SOP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匹配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426995" y="3455203"/>
              <a:ext cx="966698" cy="44151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atin typeface="Microsoft YaHei" charset="-122"/>
                  <a:ea typeface="Microsoft YaHei" charset="-122"/>
                </a:rPr>
                <a:t>SOP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执行引擎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cxnSp>
          <p:nvCxnSpPr>
            <p:cNvPr id="29" name="直线箭头连接符 28"/>
            <p:cNvCxnSpPr/>
            <p:nvPr/>
          </p:nvCxnSpPr>
          <p:spPr>
            <a:xfrm>
              <a:off x="6876592" y="3893729"/>
              <a:ext cx="0" cy="836570"/>
            </a:xfrm>
            <a:prstGeom prst="straightConnector1">
              <a:avLst/>
            </a:prstGeom>
            <a:ln w="254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>
              <a:stCxn id="45" idx="2"/>
            </p:cNvCxnSpPr>
            <p:nvPr/>
          </p:nvCxnSpPr>
          <p:spPr>
            <a:xfrm rot="5400000">
              <a:off x="8161461" y="2688949"/>
              <a:ext cx="372291" cy="1680678"/>
            </a:xfrm>
            <a:prstGeom prst="bentConnector2">
              <a:avLst/>
            </a:prstGeom>
            <a:ln w="25400"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679081" y="3380130"/>
              <a:ext cx="996133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5.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回调大象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5707978" y="4721347"/>
              <a:ext cx="4886345" cy="914400"/>
            </a:xfrm>
            <a:prstGeom prst="roundRect">
              <a:avLst/>
            </a:prstGeom>
            <a:solidFill>
              <a:srgbClr val="23BDAD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350" dirty="0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5944910" y="4860844"/>
              <a:ext cx="931682" cy="6156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atin typeface="Microsoft YaHei" charset="-122"/>
                  <a:ea typeface="Microsoft YaHei" charset="-122"/>
                </a:rPr>
                <a:t>MCC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7059826" y="4860844"/>
              <a:ext cx="931682" cy="6156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latin typeface="Microsoft YaHei" charset="-122"/>
                  <a:ea typeface="Microsoft YaHei" charset="-122"/>
                </a:rPr>
                <a:t>http</a:t>
              </a:r>
              <a:endParaRPr kumimoji="1" lang="en-US" altLang="zh-CN" sz="1050" dirty="0">
                <a:latin typeface="Microsoft YaHei" charset="-122"/>
                <a:ea typeface="Microsoft YaHei" charset="-122"/>
              </a:endParaRPr>
            </a:p>
            <a:p>
              <a:pPr algn="ctr"/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回调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8174742" y="4860844"/>
              <a:ext cx="931682" cy="6156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机房</a:t>
              </a:r>
              <a:endParaRPr kumimoji="1" lang="en-US" altLang="zh-CN" sz="1050" dirty="0">
                <a:latin typeface="Microsoft YaHei" charset="-122"/>
                <a:ea typeface="Microsoft YaHei" charset="-122"/>
              </a:endParaRPr>
            </a:p>
            <a:p>
              <a:pPr algn="ctr"/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禁用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9374127" y="4860844"/>
              <a:ext cx="931682" cy="61568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单机</a:t>
              </a:r>
              <a:endParaRPr kumimoji="1" lang="en-US" altLang="zh-CN" sz="1050" dirty="0">
                <a:latin typeface="Microsoft YaHei" charset="-122"/>
                <a:ea typeface="Microsoft YaHei" charset="-122"/>
              </a:endParaRPr>
            </a:p>
            <a:p>
              <a:pPr algn="ctr"/>
              <a:r>
                <a:rPr kumimoji="1" lang="zh-CN" altLang="en-US" sz="1050" dirty="0">
                  <a:latin typeface="Microsoft YaHei" charset="-122"/>
                  <a:ea typeface="Microsoft YaHei" charset="-122"/>
                </a:rPr>
                <a:t>禁用</a:t>
              </a:r>
              <a:endParaRPr kumimoji="1" lang="zh-CN" altLang="en-US" sz="1050" dirty="0">
                <a:latin typeface="Microsoft YaHei" charset="-122"/>
                <a:ea typeface="Microsoft YaHei" charset="-122"/>
              </a:endParaRPr>
            </a:p>
          </p:txBody>
        </p:sp>
        <p:cxnSp>
          <p:nvCxnSpPr>
            <p:cNvPr id="39" name="肘形连接符 38"/>
            <p:cNvCxnSpPr>
              <a:stCxn id="32" idx="1"/>
              <a:endCxn id="47" idx="2"/>
            </p:cNvCxnSpPr>
            <p:nvPr/>
          </p:nvCxnSpPr>
          <p:spPr>
            <a:xfrm rot="10800000">
              <a:off x="5195668" y="3178212"/>
              <a:ext cx="512311" cy="2000336"/>
            </a:xfrm>
            <a:prstGeom prst="bentConnector2">
              <a:avLst/>
            </a:prstGeom>
            <a:ln w="25400"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6989242" y="4250861"/>
              <a:ext cx="1616831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6.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调用基础运维平台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478342" y="4312015"/>
              <a:ext cx="1306483" cy="2852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7.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干预故障系统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  <p:cxnSp>
          <p:nvCxnSpPr>
            <p:cNvPr id="42" name="直线箭头连接符 41"/>
            <p:cNvCxnSpPr>
              <a:stCxn id="47" idx="0"/>
              <a:endCxn id="49" idx="2"/>
            </p:cNvCxnSpPr>
            <p:nvPr/>
          </p:nvCxnSpPr>
          <p:spPr>
            <a:xfrm flipH="1" flipV="1">
              <a:off x="5176793" y="1236768"/>
              <a:ext cx="18874" cy="1317998"/>
            </a:xfrm>
            <a:prstGeom prst="straightConnector1">
              <a:avLst/>
            </a:prstGeom>
            <a:ln w="25400">
              <a:prstDash val="lg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5371597" y="1442023"/>
              <a:ext cx="403453" cy="969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Microsoft YaHei" charset="-122"/>
                  <a:ea typeface="Microsoft YaHei" charset="-122"/>
                </a:rPr>
                <a:t>8.</a:t>
              </a:r>
              <a:endParaRPr kumimoji="1" lang="en-US" altLang="zh-CN" sz="900" dirty="0">
                <a:latin typeface="Microsoft YaHei" charset="-122"/>
                <a:ea typeface="Microsoft YaHei" charset="-122"/>
              </a:endParaRPr>
            </a:p>
            <a:p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恢</a:t>
              </a:r>
              <a:endParaRPr kumimoji="1" lang="en-US" altLang="zh-CN" sz="900" dirty="0">
                <a:latin typeface="Microsoft YaHei" charset="-122"/>
                <a:ea typeface="Microsoft YaHei" charset="-122"/>
              </a:endParaRPr>
            </a:p>
            <a:p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复</a:t>
              </a:r>
              <a:endParaRPr kumimoji="1" lang="en-US" altLang="zh-CN" sz="900" dirty="0">
                <a:latin typeface="Microsoft YaHei" charset="-122"/>
                <a:ea typeface="Microsoft YaHei" charset="-122"/>
              </a:endParaRPr>
            </a:p>
            <a:p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正</a:t>
              </a:r>
              <a:endParaRPr kumimoji="1" lang="en-US" altLang="zh-CN" sz="900" dirty="0">
                <a:latin typeface="Microsoft YaHei" charset="-122"/>
                <a:ea typeface="Microsoft YaHei" charset="-122"/>
              </a:endParaRPr>
            </a:p>
            <a:p>
              <a:r>
                <a:rPr kumimoji="1" lang="zh-CN" altLang="en-US" sz="900" dirty="0">
                  <a:latin typeface="Microsoft YaHei" charset="-122"/>
                  <a:ea typeface="Microsoft YaHei" charset="-122"/>
                </a:rPr>
                <a:t>常</a:t>
              </a:r>
              <a:endParaRPr kumimoji="1" lang="zh-CN" altLang="en-US" sz="900" dirty="0">
                <a:latin typeface="Microsoft YaHei" charset="-122"/>
                <a:ea typeface="Microsoft YaHei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3" name="文本框 43"/>
          <p:cNvSpPr txBox="1"/>
          <p:nvPr/>
        </p:nvSpPr>
        <p:spPr>
          <a:xfrm>
            <a:off x="1712519" y="1325686"/>
            <a:ext cx="1786213" cy="3600986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kumimoji="1" lang="zh-CN" altLang="en-US" sz="12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故障梳理</a:t>
            </a: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告警收集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故障、指标列表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预案维护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zh-CN" altLang="en-US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故障</a:t>
            </a:r>
            <a:r>
              <a:rPr lang="en-US" altLang="zh-CN" sz="1200" dirty="0"/>
              <a:t>SOP</a:t>
            </a: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ym typeface="+mn-ea"/>
              </a:rPr>
              <a:t>mcc</a:t>
            </a:r>
            <a:r>
              <a:rPr lang="zh-CN" altLang="en-US" sz="1200" dirty="0">
                <a:sym typeface="+mn-ea"/>
              </a:rPr>
              <a:t>配置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机房、单机禁用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功能开关回调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恢复回调</a:t>
            </a:r>
            <a:endParaRPr lang="zh-CN" altLang="en-US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天网告警回调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策略调整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告警开关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47" y="4712114"/>
            <a:ext cx="2241519" cy="94465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三大动作</a:t>
            </a: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/>
        </p:nvSpPr>
        <p:spPr>
          <a:xfrm>
            <a:off x="5017062" y="992113"/>
            <a:ext cx="3997465" cy="4648035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F36F2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12095" y="217904"/>
            <a:ext cx="231358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系统总览</a:t>
            </a:r>
            <a:endParaRPr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5" name="组 59"/>
          <p:cNvGrpSpPr/>
          <p:nvPr/>
        </p:nvGrpSpPr>
        <p:grpSpPr>
          <a:xfrm>
            <a:off x="497538" y="953486"/>
            <a:ext cx="1396319" cy="4286766"/>
            <a:chOff x="1247336" y="1390444"/>
            <a:chExt cx="1861759" cy="5715691"/>
          </a:xfrm>
        </p:grpSpPr>
        <p:grpSp>
          <p:nvGrpSpPr>
            <p:cNvPr id="56" name="组 44"/>
            <p:cNvGrpSpPr/>
            <p:nvPr/>
          </p:nvGrpSpPr>
          <p:grpSpPr>
            <a:xfrm>
              <a:off x="1247336" y="2061684"/>
              <a:ext cx="1861759" cy="5044451"/>
              <a:chOff x="1348936" y="2290284"/>
              <a:chExt cx="1861759" cy="5044451"/>
            </a:xfrm>
          </p:grpSpPr>
          <p:sp>
            <p:nvSpPr>
              <p:cNvPr id="61" name="椭圆 60"/>
              <p:cNvSpPr/>
              <p:nvPr/>
            </p:nvSpPr>
            <p:spPr>
              <a:xfrm>
                <a:off x="1828800" y="4209094"/>
                <a:ext cx="863600" cy="876300"/>
              </a:xfrm>
              <a:prstGeom prst="ellipse">
                <a:avLst/>
              </a:prstGeom>
              <a:solidFill>
                <a:srgbClr val="24BD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350" b="1" dirty="0">
                    <a:solidFill>
                      <a:srgbClr val="FFFF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产品</a:t>
                </a:r>
                <a:endPara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820075" y="2290284"/>
                <a:ext cx="939800" cy="50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3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供应商</a:t>
                </a:r>
                <a:endPara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2624636" y="5653329"/>
                <a:ext cx="586059" cy="400109"/>
              </a:xfrm>
              <a:prstGeom prst="rect">
                <a:avLst/>
              </a:prstGeom>
              <a:solidFill>
                <a:srgbClr val="24BDAD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3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BD</a:t>
                </a:r>
                <a:endParaRPr kumimoji="1" lang="en-US" altLang="zh-CN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1915252" y="3308133"/>
                <a:ext cx="707885" cy="400109"/>
              </a:xfrm>
              <a:prstGeom prst="rect">
                <a:avLst/>
              </a:prstGeom>
              <a:solidFill>
                <a:srgbClr val="24BDAD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3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采购</a:t>
                </a:r>
                <a:endParaRPr kumimoji="1" lang="en-US" altLang="zh-CN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348936" y="5617720"/>
                <a:ext cx="938719" cy="40010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3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代理商</a:t>
                </a:r>
                <a:endParaRPr kumimoji="1" lang="en-US" altLang="zh-CN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0" name="直线箭头连接符 69"/>
              <p:cNvCxnSpPr/>
              <p:nvPr/>
            </p:nvCxnSpPr>
            <p:spPr>
              <a:xfrm>
                <a:off x="2292699" y="2791135"/>
                <a:ext cx="0" cy="516999"/>
              </a:xfrm>
              <a:prstGeom prst="straightConnector1">
                <a:avLst/>
              </a:prstGeom>
              <a:ln w="38100" cmpd="sng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线箭头连接符 70"/>
              <p:cNvCxnSpPr/>
              <p:nvPr/>
            </p:nvCxnSpPr>
            <p:spPr>
              <a:xfrm>
                <a:off x="2284896" y="3697954"/>
                <a:ext cx="0" cy="510356"/>
              </a:xfrm>
              <a:prstGeom prst="straightConnector1">
                <a:avLst/>
              </a:prstGeom>
              <a:ln w="38100" cmpd="sng">
                <a:solidFill>
                  <a:srgbClr val="24BDA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线箭头连接符 71"/>
              <p:cNvCxnSpPr>
                <a:endCxn id="87" idx="0"/>
              </p:cNvCxnSpPr>
              <p:nvPr/>
            </p:nvCxnSpPr>
            <p:spPr>
              <a:xfrm>
                <a:off x="2265856" y="5056927"/>
                <a:ext cx="651808" cy="596400"/>
              </a:xfrm>
              <a:prstGeom prst="straightConnector1">
                <a:avLst/>
              </a:prstGeom>
              <a:ln w="38100" cmpd="sng">
                <a:solidFill>
                  <a:srgbClr val="24BDA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箭头连接符 75"/>
              <p:cNvCxnSpPr>
                <a:endCxn id="83" idx="0"/>
              </p:cNvCxnSpPr>
              <p:nvPr/>
            </p:nvCxnSpPr>
            <p:spPr>
              <a:xfrm flipH="1">
                <a:off x="1818296" y="5072393"/>
                <a:ext cx="447560" cy="545327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90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矩形 80"/>
              <p:cNvSpPr/>
              <p:nvPr/>
            </p:nvSpPr>
            <p:spPr>
              <a:xfrm>
                <a:off x="1828800" y="6934625"/>
                <a:ext cx="707886" cy="400110"/>
              </a:xfrm>
              <a:prstGeom prst="rect">
                <a:avLst/>
              </a:prstGeom>
              <a:solidFill>
                <a:srgbClr val="2E75B6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35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商家</a:t>
                </a:r>
                <a:endParaRPr kumimoji="1" lang="en-US" altLang="zh-CN" sz="135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8" name="直线箭头连接符 77"/>
              <p:cNvCxnSpPr>
                <a:endCxn id="81" idx="0"/>
              </p:cNvCxnSpPr>
              <p:nvPr/>
            </p:nvCxnSpPr>
            <p:spPr>
              <a:xfrm>
                <a:off x="1825487" y="6004253"/>
                <a:ext cx="357257" cy="930371"/>
              </a:xfrm>
              <a:prstGeom prst="straightConnector1">
                <a:avLst/>
              </a:prstGeom>
              <a:ln w="38100" cmpd="sng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箭头连接符 78"/>
              <p:cNvCxnSpPr/>
              <p:nvPr/>
            </p:nvCxnSpPr>
            <p:spPr>
              <a:xfrm flipH="1">
                <a:off x="2197984" y="6041451"/>
                <a:ext cx="726843" cy="871731"/>
              </a:xfrm>
              <a:prstGeom prst="straightConnector1">
                <a:avLst/>
              </a:prstGeom>
              <a:ln w="38100" cmpd="sng">
                <a:solidFill>
                  <a:schemeClr val="accent1">
                    <a:lumMod val="75000"/>
                  </a:schemeClr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矩形 58"/>
            <p:cNvSpPr/>
            <p:nvPr/>
          </p:nvSpPr>
          <p:spPr>
            <a:xfrm>
              <a:off x="1854260" y="1390444"/>
              <a:ext cx="667277" cy="615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212095" y="5275685"/>
            <a:ext cx="21451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kumimoji="1" lang="en-US" altLang="zh-CN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售卖</a:t>
            </a:r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产品和商家关系</a:t>
            </a:r>
            <a:endParaRPr kumimoji="1" lang="en-US" altLang="zh-CN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组 63"/>
          <p:cNvGrpSpPr/>
          <p:nvPr/>
        </p:nvGrpSpPr>
        <p:grpSpPr>
          <a:xfrm>
            <a:off x="2357234" y="1341918"/>
            <a:ext cx="2562224" cy="3753191"/>
            <a:chOff x="1945291" y="2469505"/>
            <a:chExt cx="3416298" cy="5064510"/>
          </a:xfrm>
        </p:grpSpPr>
        <p:sp>
          <p:nvSpPr>
            <p:cNvPr id="91" name="椭圆 90"/>
            <p:cNvSpPr/>
            <p:nvPr/>
          </p:nvSpPr>
          <p:spPr>
            <a:xfrm>
              <a:off x="1972291" y="2469506"/>
              <a:ext cx="863600" cy="876301"/>
            </a:xfrm>
            <a:prstGeom prst="ellipse">
              <a:avLst/>
            </a:prstGeom>
            <a:solidFill>
              <a:srgbClr val="24B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通道</a:t>
              </a:r>
              <a:endPara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315127" y="2469505"/>
              <a:ext cx="863600" cy="876300"/>
            </a:xfrm>
            <a:prstGeom prst="ellipse">
              <a:avLst/>
            </a:prstGeom>
            <a:solidFill>
              <a:srgbClr val="24B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</a:t>
              </a:r>
              <a:endPara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4" name="正偏差 48"/>
            <p:cNvSpPr/>
            <p:nvPr/>
          </p:nvSpPr>
          <p:spPr>
            <a:xfrm>
              <a:off x="2898804" y="2733838"/>
              <a:ext cx="381000" cy="368301"/>
            </a:xfrm>
            <a:prstGeom prst="mathPlus">
              <a:avLst/>
            </a:prstGeom>
            <a:solidFill>
              <a:srgbClr val="24B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2603066" y="4400420"/>
              <a:ext cx="1231900" cy="1219200"/>
            </a:xfrm>
            <a:prstGeom prst="ellipse">
              <a:avLst/>
            </a:prstGeom>
            <a:solidFill>
              <a:srgbClr val="24B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收单</a:t>
              </a:r>
              <a:endParaRPr kumimoji="1" lang="en-US" altLang="zh-CN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kumimoji="1" lang="zh-CN" altLang="en-US" sz="135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</a:t>
              </a:r>
              <a:endPara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96" name="直线箭头连接符 95"/>
            <p:cNvCxnSpPr>
              <a:stCxn id="93" idx="4"/>
              <a:endCxn id="95" idx="0"/>
            </p:cNvCxnSpPr>
            <p:nvPr/>
          </p:nvCxnSpPr>
          <p:spPr>
            <a:xfrm flipH="1">
              <a:off x="3219016" y="3345806"/>
              <a:ext cx="527911" cy="1054614"/>
            </a:xfrm>
            <a:prstGeom prst="straightConnector1">
              <a:avLst/>
            </a:prstGeom>
            <a:ln w="38100" cmpd="sng">
              <a:solidFill>
                <a:srgbClr val="24BDA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96"/>
            <p:cNvCxnSpPr>
              <a:stCxn id="91" idx="4"/>
              <a:endCxn id="95" idx="0"/>
            </p:cNvCxnSpPr>
            <p:nvPr/>
          </p:nvCxnSpPr>
          <p:spPr>
            <a:xfrm>
              <a:off x="2404091" y="3345806"/>
              <a:ext cx="814925" cy="1054614"/>
            </a:xfrm>
            <a:prstGeom prst="straightConnector1">
              <a:avLst/>
            </a:prstGeom>
            <a:ln w="38100" cmpd="sng">
              <a:solidFill>
                <a:srgbClr val="24BDA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5291" y="5726426"/>
              <a:ext cx="3416298" cy="1807589"/>
            </a:xfrm>
            <a:prstGeom prst="rect">
              <a:avLst/>
            </a:prstGeom>
          </p:spPr>
        </p:pic>
        <p:sp>
          <p:nvSpPr>
            <p:cNvPr id="99" name="矩形 98"/>
            <p:cNvSpPr/>
            <p:nvPr/>
          </p:nvSpPr>
          <p:spPr>
            <a:xfrm>
              <a:off x="4190840" y="2597256"/>
              <a:ext cx="605293" cy="12147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收单</a:t>
              </a:r>
              <a:endParaRPr kumimoji="1"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</a:t>
              </a:r>
              <a:endParaRPr kumimoji="1"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</a:t>
              </a:r>
              <a:endParaRPr kumimoji="1"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</a:t>
              </a:r>
              <a:endParaRPr kumimoji="1"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kumimoji="1"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</a:t>
              </a:r>
              <a:endParaRPr kumimoji="1"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2537779" y="5275684"/>
            <a:ext cx="1957587" cy="276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</a:t>
            </a:r>
            <a:r>
              <a:rPr kumimoji="1" lang="en-US" altLang="zh-CN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资源整合</a:t>
            </a:r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+营销获客</a:t>
            </a:r>
            <a:endParaRPr kumimoji="1" lang="en-US" altLang="zh-CN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3019517" y="949834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653745" y="5244957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200" b="1" dirty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商户经营大后台</a:t>
            </a:r>
            <a:endParaRPr kumimoji="1" lang="en-US" altLang="zh-CN" sz="1200" b="1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" name="组 24"/>
          <p:cNvGrpSpPr/>
          <p:nvPr/>
        </p:nvGrpSpPr>
        <p:grpSpPr>
          <a:xfrm>
            <a:off x="5873776" y="992114"/>
            <a:ext cx="2562225" cy="3815639"/>
            <a:chOff x="6253186" y="3223029"/>
            <a:chExt cx="3416300" cy="5087519"/>
          </a:xfrm>
        </p:grpSpPr>
        <p:grpSp>
          <p:nvGrpSpPr>
            <p:cNvPr id="124" name="组 12"/>
            <p:cNvGrpSpPr/>
            <p:nvPr/>
          </p:nvGrpSpPr>
          <p:grpSpPr>
            <a:xfrm>
              <a:off x="7263032" y="3223029"/>
              <a:ext cx="1170845" cy="3158447"/>
              <a:chOff x="7263032" y="3223029"/>
              <a:chExt cx="1170845" cy="3158447"/>
            </a:xfrm>
          </p:grpSpPr>
          <p:sp>
            <p:nvSpPr>
              <p:cNvPr id="126" name="矩形 125"/>
              <p:cNvSpPr/>
              <p:nvPr/>
            </p:nvSpPr>
            <p:spPr>
              <a:xfrm>
                <a:off x="7293144" y="5870995"/>
                <a:ext cx="1140733" cy="510481"/>
              </a:xfrm>
              <a:prstGeom prst="rect">
                <a:avLst/>
              </a:prstGeom>
              <a:solidFill>
                <a:srgbClr val="F36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35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商家</a:t>
                </a:r>
                <a:endParaRPr kumimoji="1" lang="zh-CN" altLang="en-US" sz="13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7556251" y="3223029"/>
                <a:ext cx="526213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b="1" dirty="0">
                    <a:solidFill>
                      <a:srgbClr val="F36F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kumimoji="1" lang="en-US" altLang="zh-CN" sz="240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7263032" y="3950622"/>
                <a:ext cx="1170845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050" b="1" dirty="0">
                    <a:solidFill>
                      <a:srgbClr val="F36F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通知、对账</a:t>
                </a:r>
                <a:endParaRPr kumimoji="1" lang="en-US" altLang="zh-CN" sz="105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kumimoji="1" lang="zh-CN" altLang="en-US" sz="1050" b="1" dirty="0">
                    <a:solidFill>
                      <a:srgbClr val="F36F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详单、结算</a:t>
                </a:r>
                <a:endParaRPr kumimoji="1" lang="en-US" altLang="zh-CN" sz="105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kumimoji="1" lang="zh-CN" altLang="en-US" sz="1050" b="1" dirty="0">
                    <a:solidFill>
                      <a:srgbClr val="F36F2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权限</a:t>
                </a:r>
                <a:endParaRPr kumimoji="1" lang="en-US" altLang="zh-CN" sz="105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9" name="直线箭头连接符 128"/>
              <p:cNvCxnSpPr>
                <a:endCxn id="126" idx="0"/>
              </p:cNvCxnSpPr>
              <p:nvPr/>
            </p:nvCxnSpPr>
            <p:spPr>
              <a:xfrm flipH="1">
                <a:off x="7863511" y="4970817"/>
                <a:ext cx="1" cy="900177"/>
              </a:xfrm>
              <a:prstGeom prst="straightConnector1">
                <a:avLst/>
              </a:prstGeom>
              <a:ln w="38100" cmpd="sng">
                <a:solidFill>
                  <a:srgbClr val="F36F2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" name="图片 1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3186" y="7116748"/>
              <a:ext cx="3416300" cy="119380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989954" y="1720994"/>
            <a:ext cx="1428906" cy="1455297"/>
          </a:xfrm>
          <a:prstGeom prst="ellips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3786086" y="968809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燕尾形 4"/>
          <p:cNvSpPr/>
          <p:nvPr/>
        </p:nvSpPr>
        <p:spPr>
          <a:xfrm>
            <a:off x="2503525" y="5708904"/>
            <a:ext cx="1146455" cy="8869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400" tIns="12700" rIns="0" bIns="127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709" y="174139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稳定性建设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文本框 9"/>
          <p:cNvSpPr txBox="1"/>
          <p:nvPr/>
        </p:nvSpPr>
        <p:spPr>
          <a:xfrm>
            <a:off x="6864218" y="3545143"/>
            <a:ext cx="2330273" cy="1109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监控指标数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264</a:t>
            </a:r>
            <a:endParaRPr lang="en-US" altLang="zh-CN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lvl="1" indent="-2286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预案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恢复预案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58</a:t>
            </a:r>
            <a:endParaRPr lang="en-US" altLang="zh-CN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lvl="1" indent="-2286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月</a:t>
            </a:r>
            <a:r>
              <a:rPr lang="en-US" altLang="zh-CN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日微信故障成功处理</a:t>
            </a:r>
            <a:endPara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8" name="文本框 9"/>
          <p:cNvSpPr txBox="1"/>
          <p:nvPr/>
        </p:nvSpPr>
        <p:spPr>
          <a:xfrm>
            <a:off x="1787265" y="3522511"/>
            <a:ext cx="2759031" cy="1049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订单推送服务可用性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9</a:t>
            </a:r>
            <a:endParaRPr lang="en-US" altLang="zh-CN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228600" lvl="1" indent="-2286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播报成功率提升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82%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～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89%</a:t>
            </a:r>
            <a:endParaRPr lang="en-US" altLang="zh-CN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228600" lvl="1" indent="-228600"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支撑日订单播报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1000</a:t>
            </a:r>
            <a:r>
              <a:rPr lang="zh-CN" altLang="en-US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r>
              <a:rPr lang="en-US" altLang="zh-CN" sz="1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+</a:t>
            </a:r>
            <a:endParaRPr lang="zh-CN" altLang="en-US" sz="1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43"/>
          <p:cNvSpPr txBox="1"/>
          <p:nvPr/>
        </p:nvSpPr>
        <p:spPr>
          <a:xfrm>
            <a:off x="2304858" y="2271975"/>
            <a:ext cx="8407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高可用</a:t>
            </a:r>
            <a:endParaRPr lang="zh-CN" alt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128233" y="1646403"/>
            <a:ext cx="1428906" cy="1455297"/>
          </a:xfrm>
          <a:prstGeom prst="ellips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41" name="文本框 43"/>
          <p:cNvSpPr txBox="1"/>
          <p:nvPr/>
        </p:nvSpPr>
        <p:spPr>
          <a:xfrm>
            <a:off x="7422335" y="2191053"/>
            <a:ext cx="8407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简运维</a:t>
            </a:r>
            <a:endParaRPr lang="zh-CN" alt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现状梳理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zh-CN" altLang="en-US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559093" y="1720994"/>
            <a:ext cx="1428906" cy="1455297"/>
          </a:xfrm>
          <a:prstGeom prst="ellips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15" name="文本框 43"/>
          <p:cNvSpPr txBox="1"/>
          <p:nvPr/>
        </p:nvSpPr>
        <p:spPr>
          <a:xfrm>
            <a:off x="4903746" y="2279365"/>
            <a:ext cx="84070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高性能</a:t>
            </a:r>
            <a:endParaRPr lang="zh-CN" altLang="en-US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4515963" y="3548431"/>
            <a:ext cx="2330273" cy="7213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交易汇总性能提升</a:t>
            </a: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21%</a:t>
            </a:r>
            <a:endParaRPr lang="en-US" altLang="zh-CN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28600" lvl="1" indent="-2286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结算对账性能提升</a:t>
            </a:r>
            <a:r>
              <a:rPr lang="en-US" altLang="zh-CN" sz="1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19%</a:t>
            </a:r>
            <a:endParaRPr lang="zh-CN" altLang="en-US" sz="1400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09597" y="1250782"/>
            <a:ext cx="787393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algn="ctr" defTabSz="685800"/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一、分享</a:t>
            </a:r>
            <a:endParaRPr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2648" y="4753774"/>
            <a:ext cx="4899458" cy="438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部门带新人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名，荣获用户商户组</a:t>
            </a:r>
            <a:r>
              <a:rPr lang="zh-CN" altLang="en-US" sz="15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年度最佳导师奖</a:t>
            </a:r>
            <a:endParaRPr lang="zh-CN" altLang="en-US" sz="15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9597" y="4431926"/>
            <a:ext cx="1146466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/>
            <a:r>
              <a:rPr lang="en-US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、新人培养</a:t>
            </a:r>
            <a:endParaRPr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2648" y="1633970"/>
            <a:ext cx="5214009" cy="1454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marL="214630" indent="-21463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</a:rPr>
              <a:t>部门分享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《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蚂蚁金服开放平台技术分享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》</a:t>
            </a:r>
            <a:endParaRPr lang="en-US" altLang="zh-CN" sz="1500" dirty="0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</a:rPr>
              <a:t>商户组分享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《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收单交易链路及结算资金流转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》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、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《</a:t>
            </a:r>
            <a:r>
              <a:rPr lang="en-US" altLang="zh-CN" sz="1500" dirty="0" err="1">
                <a:latin typeface="Microsoft YaHei" charset="-122"/>
                <a:ea typeface="Microsoft YaHei" charset="-122"/>
              </a:rPr>
              <a:t>jvm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垃圾收集器及性能监控、故障处理工具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》</a:t>
            </a:r>
            <a:endParaRPr lang="en-US" altLang="zh-CN" sz="1500" dirty="0">
              <a:latin typeface="Microsoft YaHei" charset="-122"/>
              <a:ea typeface="Microsoft YaHei" charset="-122"/>
            </a:endParaRPr>
          </a:p>
          <a:p>
            <a:pPr marL="214630" indent="-21463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</a:rPr>
              <a:t>个人技术整理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wiki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 </a:t>
            </a:r>
            <a:r>
              <a:rPr lang="en-US" altLang="zh-CN" sz="1500" dirty="0">
                <a:latin typeface="Microsoft YaHei" charset="-122"/>
                <a:ea typeface="Microsoft YaHei" charset="-122"/>
              </a:rPr>
              <a:t>10+</a:t>
            </a:r>
            <a:r>
              <a:rPr lang="zh-CN" altLang="en-US" sz="1500" dirty="0">
                <a:latin typeface="Microsoft YaHei" charset="-122"/>
                <a:ea typeface="Microsoft YaHei" charset="-122"/>
              </a:rPr>
              <a:t>篇</a:t>
            </a:r>
            <a:endParaRPr lang="zh-CN" altLang="en-US" sz="15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597" y="3171268"/>
            <a:ext cx="1505538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685800"/>
            <a:r>
              <a:rPr lang="zh-CN" altLang="en-US" sz="1400" b="1" dirty="0">
                <a:latin typeface="Microsoft YaHei" charset="-122"/>
                <a:ea typeface="Microsoft YaHei" charset="-122"/>
                <a:cs typeface="Microsoft YaHei" charset="-122"/>
              </a:rPr>
              <a:t>二、对外技术交流</a:t>
            </a:r>
            <a:endParaRPr lang="zh-CN" altLang="en-US" sz="1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648" y="3548603"/>
            <a:ext cx="4899458" cy="7848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收银</a:t>
            </a:r>
            <a:r>
              <a:rPr lang="en-US" altLang="zh-CN" sz="1500" dirty="0">
                <a:latin typeface="Microsoft YaHei" charset="-122"/>
                <a:ea typeface="Microsoft YaHei" charset="-122"/>
                <a:cs typeface="Microsoft YaHei" charset="-122"/>
              </a:rPr>
              <a:t>push</a:t>
            </a: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平台交流</a:t>
            </a:r>
            <a:endParaRPr lang="en-US" altLang="zh-CN" sz="15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500" dirty="0">
                <a:latin typeface="Microsoft YaHei" charset="-122"/>
                <a:ea typeface="Microsoft YaHei" charset="-122"/>
                <a:cs typeface="Microsoft YaHei" charset="-122"/>
              </a:rPr>
              <a:t>外卖商家端交流</a:t>
            </a:r>
            <a:endParaRPr lang="zh-CN" altLang="en-US" sz="1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" y="232133"/>
            <a:ext cx="6652469" cy="417876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>
            <a:lvl1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  <a:lvl2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2pPr>
            <a:lvl3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3pPr>
            <a:lvl4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4pPr>
            <a:lvl5pPr marL="1016000" marR="0" indent="-1016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5pPr>
            <a:lvl6pPr marL="1016000" marR="0" indent="-50800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6pPr>
            <a:lvl7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7pPr>
            <a:lvl8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8pPr>
            <a:lvl9pPr marL="1016000" marR="0" indent="0" algn="ctr" defTabSz="10153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89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9pPr>
          </a:lstStyle>
          <a:p>
            <a:pPr algn="l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软素质及影响力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751" y="1160087"/>
            <a:ext cx="2500117" cy="4179527"/>
          </a:xfrm>
          <a:prstGeom prst="rect">
            <a:avLst/>
          </a:prstGeom>
        </p:spPr>
      </p:pic>
      <p:sp>
        <p:nvSpPr>
          <p:cNvPr id="15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4783" y="300866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pPr defTabSz="1015365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团队及管理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33981" y="1371398"/>
          <a:ext cx="4466417" cy="156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872"/>
                <a:gridCol w="1131421"/>
                <a:gridCol w="1584611"/>
                <a:gridCol w="1132513"/>
              </a:tblGrid>
              <a:tr h="1819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组名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小组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人员分配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业务及技术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</a:tr>
              <a:tr h="647583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商户组</a:t>
                      </a:r>
                      <a:endParaRPr lang="zh-CN" altLang="en-US" sz="1000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交易结算组（</a:t>
                      </a:r>
                      <a:r>
                        <a:rPr lang="en-US" altLang="zh-CN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000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defRPr/>
                      </a:pP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P3.1</a:t>
                      </a:r>
                      <a:r>
                        <a:rPr lang="zh-CN" altLang="en-US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00" baseline="0" dirty="0">
                          <a:solidFill>
                            <a:srgbClr val="F36F2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+P2.3*</a:t>
                      </a:r>
                      <a:r>
                        <a:rPr lang="en-US" altLang="zh-CN" sz="1000" baseline="0" dirty="0">
                          <a:solidFill>
                            <a:srgbClr val="F36F2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+p1.3*</a:t>
                      </a:r>
                      <a:r>
                        <a:rPr lang="en-US" altLang="zh-CN" sz="1000" baseline="0" dirty="0">
                          <a:solidFill>
                            <a:srgbClr val="F36F2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zh-CN" altLang="en-US" sz="1000" baseline="0" dirty="0">
                        <a:solidFill>
                          <a:srgbClr val="F36F2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交易订单触达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订单流水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结算对账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小程序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24170">
                <a:tc vMerge="1"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商家自助组（</a:t>
                      </a:r>
                      <a:r>
                        <a:rPr lang="en-US" altLang="zh-CN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000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90204" pitchFamily="34" charset="0"/>
                        <a:buNone/>
                        <a:defRPr/>
                      </a:pP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P2.3*</a:t>
                      </a:r>
                      <a:r>
                        <a:rPr lang="en-US" altLang="zh-CN" sz="1000" baseline="0" dirty="0">
                          <a:solidFill>
                            <a:srgbClr val="F36F2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+P2.2*</a:t>
                      </a:r>
                      <a:r>
                        <a:rPr lang="en-US" altLang="zh-CN" sz="1000" baseline="0" dirty="0">
                          <a:solidFill>
                            <a:srgbClr val="F36F2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zh-CN" altLang="en-US" sz="1000" baseline="0" dirty="0">
                        <a:solidFill>
                          <a:srgbClr val="F36F2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赔付后台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风控自助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00000"/>
                        </a:lnSpc>
                        <a:buFont typeface="Arial" panose="020B0604020202090204" pitchFamily="34" charset="0"/>
                        <a:buChar char="•"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sim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卡中心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5395227" y="1429401"/>
          <a:ext cx="3256915" cy="584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445"/>
                <a:gridCol w="607060"/>
                <a:gridCol w="662305"/>
                <a:gridCol w="611505"/>
                <a:gridCol w="609600"/>
              </a:tblGrid>
              <a:tr h="23625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级别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P3-1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P2-3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P2-2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P1-3</a:t>
                      </a:r>
                      <a:endParaRPr lang="en-US" altLang="zh-CN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00B29D"/>
                    </a:solidFill>
                  </a:tcPr>
                </a:tc>
              </a:tr>
              <a:tr h="3410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aseline="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人数</a:t>
                      </a:r>
                      <a:endParaRPr lang="zh-CN" altLang="en-US" sz="1000" baseline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en-US" altLang="zh-CN" sz="10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endParaRPr lang="en-US" altLang="zh-CN" sz="10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0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en-US" altLang="zh-CN" sz="10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fontAlgn="auto">
                        <a:lnSpc>
                          <a:spcPct val="100000"/>
                        </a:lnSpc>
                        <a:buFont typeface="Arial" panose="020B0604020202090204" pitchFamily="34" charset="0"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4783" y="940329"/>
            <a:ext cx="13041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团队现状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85856" y="1012241"/>
            <a:ext cx="13041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梯队建设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23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395536" y="3565893"/>
            <a:ext cx="158632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1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人获得用户商户组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r>
              <a:rPr lang="zh-CN" altLang="en-US" sz="1200" dirty="0">
                <a:latin typeface="Microsoft YaHei" charset="-122"/>
                <a:ea typeface="Microsoft YaHei" charset="-122"/>
              </a:rPr>
              <a:t>    年度</a:t>
            </a:r>
            <a:r>
              <a:rPr lang="zh-CN" altLang="en-US" sz="1200" b="1" dirty="0">
                <a:latin typeface="Microsoft YaHei" charset="-122"/>
                <a:ea typeface="Microsoft YaHei" charset="-122"/>
              </a:rPr>
              <a:t>最佳新人</a:t>
            </a:r>
            <a:endParaRPr lang="en-US" altLang="zh-CN" sz="1200" b="1" dirty="0"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6500382" y="2764484"/>
          <a:ext cx="3216228" cy="1811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5408883" y="3052723"/>
            <a:ext cx="13041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人才培养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3981" y="3086843"/>
            <a:ext cx="13041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团队氛围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33981" y="3544333"/>
            <a:ext cx="241988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组建学习型团队、每周固定分享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强调主人翁意识、以身作则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现场问题第一时间响应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部门不定时分享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331586" y="2289574"/>
            <a:ext cx="329993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新人成长：导师制度、明确目标、定期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check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主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R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制度：目标明确、强力推进、高效沟通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761" y="2940448"/>
            <a:ext cx="2772869" cy="2722117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478739" y="4391037"/>
            <a:ext cx="84253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招聘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478739" y="4760365"/>
            <a:ext cx="329993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社招：个人推荐：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8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人，成功入职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3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人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校招：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2019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、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2020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校招面试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70+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，入职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3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人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面试：商户组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20+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，部门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20+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4783" y="300866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pPr defTabSz="1015365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团队及管理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Shape 164"/>
          <p:cNvSpPr txBox="1"/>
          <p:nvPr/>
        </p:nvSpPr>
        <p:spPr>
          <a:xfrm>
            <a:off x="8597701" y="5355891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6445" y="1188321"/>
            <a:ext cx="4272149" cy="381011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4783" y="1003657"/>
            <a:ext cx="176586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Microsoft YaHei" charset="-122"/>
                <a:ea typeface="Microsoft YaHei" charset="-122"/>
              </a:rPr>
              <a:t>制度流程建设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873" y="1534668"/>
            <a:ext cx="1717774" cy="2123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项目开发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SOP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线上问题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SOP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发版规范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SOP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编程规范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值班制度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商家端</a:t>
            </a:r>
            <a:r>
              <a:rPr lang="en-US" altLang="zh-CN" sz="1200" dirty="0">
                <a:latin typeface="Microsoft YaHei" charset="-122"/>
                <a:ea typeface="Microsoft YaHei" charset="-122"/>
              </a:rPr>
              <a:t>-</a:t>
            </a:r>
            <a:r>
              <a:rPr lang="zh-CN" altLang="en-US" sz="1200" dirty="0">
                <a:latin typeface="Microsoft YaHei" charset="-122"/>
                <a:ea typeface="Microsoft YaHei" charset="-122"/>
              </a:rPr>
              <a:t>新人培养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972792" y="3124603"/>
            <a:ext cx="1124401" cy="637348"/>
          </a:xfrm>
          <a:prstGeom prst="roundRec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987846" y="4557122"/>
            <a:ext cx="1124401" cy="637348"/>
          </a:xfrm>
          <a:prstGeom prst="roundRec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6314270" y="4521278"/>
            <a:ext cx="1124401" cy="637348"/>
          </a:xfrm>
          <a:prstGeom prst="roundRec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317292" y="3117632"/>
            <a:ext cx="1124401" cy="637348"/>
          </a:xfrm>
          <a:prstGeom prst="roundRec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24392" y="1003657"/>
            <a:ext cx="13041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Microsoft YaHei" charset="-122"/>
                <a:ea typeface="Microsoft YaHei" charset="-122"/>
              </a:rPr>
              <a:t>管理理念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535988" y="1528524"/>
            <a:ext cx="881006" cy="1384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研发能力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业务能力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专业能力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通用素质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788624" y="3380055"/>
            <a:ext cx="1761423" cy="1682931"/>
          </a:xfrm>
          <a:prstGeom prst="ellips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cxnSp>
        <p:nvCxnSpPr>
          <p:cNvPr id="40" name="直线连接符 39"/>
          <p:cNvCxnSpPr>
            <a:stCxn id="39" idx="0"/>
            <a:endCxn id="39" idx="4"/>
          </p:cNvCxnSpPr>
          <p:nvPr/>
        </p:nvCxnSpPr>
        <p:spPr>
          <a:xfrm>
            <a:off x="7669336" y="3380055"/>
            <a:ext cx="0" cy="1682931"/>
          </a:xfrm>
          <a:prstGeom prst="line">
            <a:avLst/>
          </a:prstGeom>
          <a:noFill/>
          <a:ln w="762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线连接符 40"/>
          <p:cNvCxnSpPr>
            <a:stCxn id="39" idx="2"/>
            <a:endCxn id="39" idx="6"/>
          </p:cNvCxnSpPr>
          <p:nvPr/>
        </p:nvCxnSpPr>
        <p:spPr>
          <a:xfrm>
            <a:off x="6788624" y="4221521"/>
            <a:ext cx="1761423" cy="0"/>
          </a:xfrm>
          <a:prstGeom prst="line">
            <a:avLst/>
          </a:prstGeom>
          <a:noFill/>
          <a:ln w="762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文本框 41"/>
          <p:cNvSpPr txBox="1"/>
          <p:nvPr/>
        </p:nvSpPr>
        <p:spPr>
          <a:xfrm>
            <a:off x="7112136" y="3594007"/>
            <a:ext cx="451402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研发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能力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112136" y="4322156"/>
            <a:ext cx="451402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通用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素质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829907" y="3594007"/>
            <a:ext cx="451402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能力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829907" y="4322156"/>
            <a:ext cx="451402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专业</a:t>
            </a:r>
            <a:endParaRPr kumimoji="0" lang="en-US" altLang="zh-CN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能力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61488" y="3175937"/>
            <a:ext cx="87138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000" dirty="0">
                <a:latin typeface="Microsoft YaHei" charset="-122"/>
                <a:ea typeface="Microsoft YaHei" charset="-122"/>
              </a:rPr>
              <a:t>c</a:t>
            </a:r>
            <a:r>
              <a:rPr kumimoji="0" lang="en-US" altLang="zh-CN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heck</a:t>
            </a: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方案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000" dirty="0">
                <a:latin typeface="Microsoft YaHei" charset="-122"/>
                <a:ea typeface="Microsoft YaHei" charset="-122"/>
              </a:rPr>
              <a:t>跟踪结果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290844" y="4754127"/>
            <a:ext cx="77841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因材施用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给予支持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318779" y="4675743"/>
            <a:ext cx="778414" cy="553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000" dirty="0">
                <a:latin typeface="Microsoft YaHei" charset="-122"/>
                <a:ea typeface="Microsoft YaHei" charset="-122"/>
              </a:rPr>
              <a:t>导师制度</a:t>
            </a:r>
            <a:endParaRPr kumimoji="0" lang="en-US" altLang="zh-CN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000" dirty="0">
                <a:latin typeface="Microsoft YaHei" charset="-122"/>
                <a:ea typeface="Microsoft YaHei" charset="-122"/>
              </a:rPr>
              <a:t>自驱学习</a:t>
            </a:r>
            <a:endParaRPr lang="en-US" altLang="zh-CN" sz="1000" dirty="0">
              <a:latin typeface="Microsoft YaHei" charset="-122"/>
              <a:ea typeface="Microsoft YaHei" charset="-122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鼓励分享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200436" y="3170741"/>
            <a:ext cx="77841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zh-CN" altLang="en-US" sz="1000" dirty="0">
                <a:latin typeface="Microsoft YaHei" charset="-122"/>
                <a:ea typeface="Microsoft YaHei" charset="-122"/>
              </a:rPr>
              <a:t>提供舞台</a:t>
            </a:r>
            <a:endParaRPr lang="en-US" altLang="zh-CN" sz="1000" dirty="0">
              <a:latin typeface="Microsoft YaHei" charset="-122"/>
              <a:ea typeface="Microsoft YaHei" charset="-122"/>
            </a:endParaRPr>
          </a:p>
          <a:p>
            <a:pPr marL="171450" marR="0" indent="-1714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做好把关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783" y="300866"/>
            <a:ext cx="4962619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pPr defTabSz="1015365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未来规划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4783" y="1110011"/>
            <a:ext cx="9964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业务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52303" y="1110011"/>
            <a:ext cx="9964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技术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79313" y="4903069"/>
            <a:ext cx="996423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协同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146308" y="1662875"/>
            <a:ext cx="1532292" cy="2776401"/>
          </a:xfrm>
          <a:prstGeom prst="rect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6623" y="1662875"/>
            <a:ext cx="1532293" cy="2776401"/>
          </a:xfrm>
          <a:prstGeom prst="rect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421166" y="2515591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赔付系统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53410" y="3208554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自助风控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53410" y="1842270"/>
            <a:ext cx="913066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运营效率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403094" y="2513203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商家钱包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2284043" y="3247039"/>
            <a:ext cx="1256822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交易流水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3.0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21166" y="3901517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结算后台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403094" y="3916761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设备管理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353328" y="1823748"/>
            <a:ext cx="1118251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商家满意度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14901" y="1662875"/>
            <a:ext cx="3553829" cy="1359811"/>
          </a:xfrm>
          <a:prstGeom prst="rect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7310107" y="2136436"/>
            <a:ext cx="1201834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流量卡系统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441171" y="1764622"/>
            <a:ext cx="913066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基础服务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382937" y="2131571"/>
            <a:ext cx="1090569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虚拟终端中心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6247745" y="2619663"/>
            <a:ext cx="1201834" cy="306462"/>
          </a:xfrm>
          <a:prstGeom prst="roundRect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dirty="0">
                <a:latin typeface="Microsoft YaHei" charset="-122"/>
                <a:ea typeface="Microsoft YaHei" charset="-122"/>
              </a:rPr>
              <a:t>p</a:t>
            </a: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ush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中心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14901" y="3241277"/>
            <a:ext cx="3553830" cy="297900"/>
          </a:xfrm>
          <a:prstGeom prst="rect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5382937" y="3757768"/>
            <a:ext cx="1348540" cy="828892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482051" y="3950814"/>
            <a:ext cx="115031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精细化监控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指标细化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492853" y="3250731"/>
            <a:ext cx="990011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智能</a:t>
            </a: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化运维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996122" y="3738479"/>
            <a:ext cx="1430592" cy="828892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059318" y="3950814"/>
            <a:ext cx="130419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智能决策</a:t>
            </a:r>
            <a:endParaRPr lang="en-US" altLang="zh-CN" sz="1200" dirty="0">
              <a:latin typeface="Microsoft YaHei" charset="-122"/>
              <a:ea typeface="Microsoft YaHei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风控自动处理</a:t>
            </a:r>
            <a:endParaRPr lang="zh-CN" altLang="en-US" sz="12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471579" y="4704270"/>
            <a:ext cx="1348540" cy="828892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493749" y="4965485"/>
            <a:ext cx="130419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商家结算支持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748003" y="4704270"/>
            <a:ext cx="1348540" cy="828892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748003" y="4995403"/>
            <a:ext cx="130419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Microsoft YaHei" charset="-122"/>
                <a:ea typeface="Microsoft YaHei" charset="-122"/>
              </a:rPr>
              <a:t>营销变现支持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919" y="223091"/>
            <a:ext cx="7886700" cy="398232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sz="2400" b="1" dirty="0">
                <a:latin typeface="Microsoft YaHei" charset="-122"/>
                <a:ea typeface="Microsoft YaHei" charset="-122"/>
              </a:rPr>
              <a:t>未来规划</a:t>
            </a:r>
            <a:endParaRPr kumimoji="1" lang="zh-CN" altLang="en-US" sz="2400" b="1" dirty="0">
              <a:latin typeface="Microsoft YaHei" charset="-122"/>
              <a:ea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86838" y="1058779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苦练基本功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559" y="1714842"/>
            <a:ext cx="1116531" cy="9144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9769" y="1849131"/>
            <a:ext cx="784826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开店宝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Microsoft YaHei" charset="-122"/>
                <a:ea typeface="Microsoft YaHei" charset="-122"/>
              </a:rPr>
              <a:t>业务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21" name="直线连接符 20"/>
          <p:cNvCxnSpPr/>
          <p:nvPr/>
        </p:nvCxnSpPr>
        <p:spPr>
          <a:xfrm>
            <a:off x="1665171" y="1058779"/>
            <a:ext cx="0" cy="448305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文本框 25"/>
          <p:cNvSpPr txBox="1"/>
          <p:nvPr/>
        </p:nvSpPr>
        <p:spPr>
          <a:xfrm>
            <a:off x="1971576" y="1012612"/>
            <a:ext cx="11935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19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年</a:t>
            </a:r>
            <a:r>
              <a:rPr lang="en-US" altLang="zh-CN" sz="2400" dirty="0">
                <a:solidFill>
                  <a:srgbClr val="F36F20"/>
                </a:solidFill>
                <a:latin typeface="Microsoft YaHei" charset="-122"/>
                <a:ea typeface="Microsoft YaHei" charset="-122"/>
              </a:rPr>
              <a:t>Q3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3821229" y="1096119"/>
            <a:ext cx="0" cy="448305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线连接符 27"/>
          <p:cNvCxnSpPr/>
          <p:nvPr/>
        </p:nvCxnSpPr>
        <p:spPr>
          <a:xfrm>
            <a:off x="5937184" y="1058779"/>
            <a:ext cx="0" cy="448305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框 28"/>
          <p:cNvSpPr txBox="1"/>
          <p:nvPr/>
        </p:nvSpPr>
        <p:spPr>
          <a:xfrm>
            <a:off x="4087530" y="1003744"/>
            <a:ext cx="11935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19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年</a:t>
            </a:r>
            <a:r>
              <a:rPr lang="en-US" altLang="zh-CN" sz="2400" dirty="0">
                <a:solidFill>
                  <a:srgbClr val="F36F20"/>
                </a:solidFill>
                <a:latin typeface="Microsoft YaHei" charset="-122"/>
                <a:ea typeface="Microsoft YaHei" charset="-122"/>
              </a:rPr>
              <a:t>Q4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41956" y="1002711"/>
            <a:ext cx="119359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36F20"/>
                </a:solidFill>
                <a:latin typeface="Microsoft YaHei" charset="-122"/>
                <a:ea typeface="Microsoft YaHei" charset="-122"/>
              </a:rPr>
              <a:t>20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年</a:t>
            </a:r>
            <a:r>
              <a:rPr lang="en-US" altLang="zh-CN" sz="2400" dirty="0">
                <a:solidFill>
                  <a:srgbClr val="F36F20"/>
                </a:solidFill>
                <a:latin typeface="Microsoft YaHei" charset="-122"/>
                <a:ea typeface="Microsoft YaHei" charset="-122"/>
              </a:rPr>
              <a:t>Q1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1" name="五边形 40"/>
          <p:cNvSpPr/>
          <p:nvPr/>
        </p:nvSpPr>
        <p:spPr>
          <a:xfrm>
            <a:off x="1794878" y="1547511"/>
            <a:ext cx="2712718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商家端交易列表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3.0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2" name="五边形 41"/>
          <p:cNvSpPr/>
          <p:nvPr/>
        </p:nvSpPr>
        <p:spPr>
          <a:xfrm>
            <a:off x="2378828" y="1968488"/>
            <a:ext cx="3405716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商家钱包三期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3" name="五边形 42"/>
          <p:cNvSpPr/>
          <p:nvPr/>
        </p:nvSpPr>
        <p:spPr>
          <a:xfrm>
            <a:off x="3817224" y="2389465"/>
            <a:ext cx="3614319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商家设备自助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4" name="Shape 164"/>
          <p:cNvSpPr txBox="1"/>
          <p:nvPr/>
        </p:nvSpPr>
        <p:spPr>
          <a:xfrm>
            <a:off x="8631846" y="5270065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cxnSp>
        <p:nvCxnSpPr>
          <p:cNvPr id="31" name="直线连接符 30"/>
          <p:cNvCxnSpPr/>
          <p:nvPr/>
        </p:nvCxnSpPr>
        <p:spPr>
          <a:xfrm>
            <a:off x="304002" y="2783581"/>
            <a:ext cx="7478829" cy="0"/>
          </a:xfrm>
          <a:prstGeom prst="line">
            <a:avLst/>
          </a:prstGeom>
          <a:noFill/>
          <a:ln w="6350" cap="flat">
            <a:solidFill>
              <a:srgbClr val="F36F2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椭圆 31"/>
          <p:cNvSpPr/>
          <p:nvPr/>
        </p:nvSpPr>
        <p:spPr>
          <a:xfrm>
            <a:off x="331957" y="3030728"/>
            <a:ext cx="1116531" cy="9144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3225" y="3164764"/>
            <a:ext cx="55399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运营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Microsoft YaHei" charset="-122"/>
                <a:ea typeface="Microsoft YaHei" charset="-122"/>
              </a:rPr>
              <a:t>业务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40" name="直线连接符 39"/>
          <p:cNvCxnSpPr/>
          <p:nvPr/>
        </p:nvCxnSpPr>
        <p:spPr>
          <a:xfrm>
            <a:off x="331957" y="4177793"/>
            <a:ext cx="7478829" cy="0"/>
          </a:xfrm>
          <a:prstGeom prst="line">
            <a:avLst/>
          </a:prstGeom>
          <a:noFill/>
          <a:ln w="6350" cap="flat">
            <a:solidFill>
              <a:srgbClr val="F36F2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五边形 44"/>
          <p:cNvSpPr/>
          <p:nvPr/>
        </p:nvSpPr>
        <p:spPr>
          <a:xfrm>
            <a:off x="3047885" y="3291180"/>
            <a:ext cx="2752823" cy="338550"/>
          </a:xfrm>
          <a:prstGeom prst="homePlate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赔付二期优化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6" name="五边形 45"/>
          <p:cNvSpPr/>
          <p:nvPr/>
        </p:nvSpPr>
        <p:spPr>
          <a:xfrm>
            <a:off x="1831955" y="2863587"/>
            <a:ext cx="2712718" cy="338550"/>
          </a:xfrm>
          <a:prstGeom prst="homePlate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结算商家后台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47" name="五边形 46"/>
          <p:cNvSpPr/>
          <p:nvPr/>
        </p:nvSpPr>
        <p:spPr>
          <a:xfrm>
            <a:off x="3846780" y="3721347"/>
            <a:ext cx="3614318" cy="338550"/>
          </a:xfrm>
          <a:prstGeom prst="homePlate">
            <a:avLst/>
          </a:prstGeom>
          <a:solidFill>
            <a:srgbClr val="F36F20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SIM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卡运营中心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48" name="直线连接符 47"/>
          <p:cNvCxnSpPr/>
          <p:nvPr/>
        </p:nvCxnSpPr>
        <p:spPr>
          <a:xfrm>
            <a:off x="313854" y="1474273"/>
            <a:ext cx="7478829" cy="0"/>
          </a:xfrm>
          <a:prstGeom prst="line">
            <a:avLst/>
          </a:prstGeom>
          <a:noFill/>
          <a:ln w="25400" cap="flat">
            <a:solidFill>
              <a:srgbClr val="F36F2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五边形 48"/>
          <p:cNvSpPr/>
          <p:nvPr/>
        </p:nvSpPr>
        <p:spPr>
          <a:xfrm>
            <a:off x="1794878" y="4309262"/>
            <a:ext cx="2752823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字典配置服务搭建优化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36587" y="4487151"/>
            <a:ext cx="1116531" cy="914400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F36F2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4762" y="4663776"/>
            <a:ext cx="55399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技术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专项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2" name="五边形 51"/>
          <p:cNvSpPr/>
          <p:nvPr/>
        </p:nvSpPr>
        <p:spPr>
          <a:xfrm>
            <a:off x="3171289" y="4755503"/>
            <a:ext cx="2752823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灰度链路开发完善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3" name="五边形 52"/>
          <p:cNvSpPr/>
          <p:nvPr/>
        </p:nvSpPr>
        <p:spPr>
          <a:xfrm>
            <a:off x="1817335" y="5184922"/>
            <a:ext cx="5646792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订单播报稳定性治理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54" name="五边形 53"/>
          <p:cNvSpPr/>
          <p:nvPr/>
        </p:nvSpPr>
        <p:spPr>
          <a:xfrm>
            <a:off x="4712905" y="4302302"/>
            <a:ext cx="2752823" cy="338550"/>
          </a:xfrm>
          <a:prstGeom prst="homePlate">
            <a:avLst/>
          </a:prstGeom>
          <a:solidFill>
            <a:srgbClr val="00B29D"/>
          </a:solidFill>
          <a:ln w="25400" cap="flat">
            <a:solidFill>
              <a:srgbClr val="00B29D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服务拆分合并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2"/>
          <p:cNvSpPr txBox="1"/>
          <p:nvPr/>
        </p:nvSpPr>
        <p:spPr>
          <a:xfrm>
            <a:off x="1635612" y="1510879"/>
            <a:ext cx="5382951" cy="3772614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6600" dirty="0">
                <a:latin typeface="Microsoft YaHei" charset="-122"/>
                <a:ea typeface="Microsoft YaHei" charset="-122"/>
                <a:cs typeface="Microsoft YaHei" charset="-122"/>
              </a:rPr>
              <a:t>Q&amp;A</a:t>
            </a:r>
            <a:endParaRPr kumimoji="1" lang="en-US" altLang="zh-CN" sz="6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既往不恋</a:t>
            </a:r>
            <a:endParaRPr kumimoji="1" lang="en-US" altLang="zh-CN" sz="3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600" dirty="0">
                <a:latin typeface="Microsoft YaHei" charset="-122"/>
                <a:ea typeface="Microsoft YaHei" charset="-122"/>
                <a:cs typeface="Microsoft YaHei" charset="-122"/>
              </a:rPr>
              <a:t>纵情向前</a:t>
            </a:r>
            <a:endParaRPr kumimoji="1" lang="en-US" altLang="zh-CN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9185" y="250374"/>
            <a:ext cx="8301047" cy="417875"/>
          </a:xfrm>
        </p:spPr>
        <p:txBody>
          <a:bodyPr>
            <a:noAutofit/>
          </a:bodyPr>
          <a:lstStyle/>
          <a:p>
            <a:pPr algn="l"/>
            <a:r>
              <a:rPr lang="zh-CN" altLang="en-US" sz="2400" b="1" dirty="0">
                <a:solidFill>
                  <a:srgbClr val="50D1BD"/>
                </a:solidFill>
                <a:latin typeface="Microsoft YaHei" charset="-122"/>
                <a:ea typeface="Microsoft YaHei" charset="-122"/>
              </a:rPr>
              <a:t>商家端业务</a:t>
            </a:r>
            <a:endParaRPr lang="zh-CN" altLang="en-US" sz="2400" b="1" dirty="0">
              <a:solidFill>
                <a:srgbClr val="50D1BD"/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32826" y="1625933"/>
            <a:ext cx="3094589" cy="17322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223154" y="1050849"/>
            <a:ext cx="6340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主要任务：为收单商户提供交易、结算、订单播报等业务，方便店铺运营</a:t>
            </a:r>
            <a:endParaRPr kumimoji="1"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509032" y="1565143"/>
            <a:ext cx="1016303" cy="2200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769814" y="1541576"/>
            <a:ext cx="994531" cy="2152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文本框 12"/>
          <p:cNvSpPr txBox="1"/>
          <p:nvPr/>
        </p:nvSpPr>
        <p:spPr>
          <a:xfrm>
            <a:off x="268309" y="3897221"/>
            <a:ext cx="3012363" cy="1086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收单开店宝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PC</a:t>
            </a: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端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交易：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交易汇总，交易明细，交易账单下载，退款</a:t>
            </a:r>
            <a:endParaRPr kumimoji="1" lang="en-US" altLang="zh-CN" sz="79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结算：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结算汇总，结算明细，结算账单下载，打款历史</a:t>
            </a:r>
            <a:endParaRPr kumimoji="1" lang="en-US" altLang="zh-CN" sz="79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资产：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设备密码管理，设备缴费，设备流量充值，</a:t>
            </a:r>
            <a:endParaRPr lang="en-US" altLang="zh-CN" sz="900" dirty="0"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           银行结算卡管理</a:t>
            </a:r>
            <a:endParaRPr kumimoji="1"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cxnSp>
        <p:nvCxnSpPr>
          <p:cNvPr id="17" name="直接连接符 49"/>
          <p:cNvCxnSpPr/>
          <p:nvPr/>
        </p:nvCxnSpPr>
        <p:spPr>
          <a:xfrm>
            <a:off x="3440680" y="1541576"/>
            <a:ext cx="0" cy="379475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49"/>
          <p:cNvCxnSpPr/>
          <p:nvPr/>
        </p:nvCxnSpPr>
        <p:spPr>
          <a:xfrm>
            <a:off x="7123198" y="1463031"/>
            <a:ext cx="0" cy="387330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741663" y="1565143"/>
            <a:ext cx="994530" cy="2152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文本框 21"/>
          <p:cNvSpPr txBox="1"/>
          <p:nvPr/>
        </p:nvSpPr>
        <p:spPr>
          <a:xfrm>
            <a:off x="3775774" y="3830120"/>
            <a:ext cx="3050835" cy="1314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收单开店宝</a:t>
            </a:r>
            <a:r>
              <a:rPr kumimoji="1"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APP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消息推送：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订单语音播报</a:t>
            </a:r>
            <a:r>
              <a:rPr kumimoji="1" lang="zh-CN" altLang="en-US" sz="79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 </a:t>
            </a:r>
            <a:r>
              <a:rPr kumimoji="1" lang="en-US" altLang="zh-C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|</a:t>
            </a: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   收款：</a:t>
            </a:r>
            <a:r>
              <a: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B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扫</a:t>
            </a:r>
            <a:r>
              <a:rPr kumimoji="1"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C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收款</a:t>
            </a:r>
            <a:endParaRPr kumimoji="1"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交易：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最新订单，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交易汇总，交易明细，退款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结算：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结算汇总，结算明细，打款历史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资产：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设备密码管理，设备售后，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银行结算卡管理</a:t>
            </a:r>
            <a:endParaRPr kumimoji="1"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经营参谋：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实收金额，交易趋势，市场分析，顾客分析</a:t>
            </a:r>
            <a:endParaRPr kumimoji="1"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81362" y="4086087"/>
            <a:ext cx="1627369" cy="708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收单播报小程序</a:t>
            </a:r>
            <a:endParaRPr kumimoji="1"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消息推送：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订单语音播报</a:t>
            </a:r>
            <a:endParaRPr kumimoji="1"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交易：</a:t>
            </a:r>
            <a:r>
              <a:rPr kumimoji="1"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</a:rPr>
              <a:t>最新订单，</a:t>
            </a:r>
            <a:r>
              <a:rPr lang="zh-CN" altLang="en-US" sz="900" dirty="0">
                <a:latin typeface="Microsoft YaHei" charset="-122"/>
                <a:ea typeface="Microsoft YaHei" charset="-122"/>
              </a:rPr>
              <a:t>交易明细</a:t>
            </a:r>
            <a:endParaRPr kumimoji="1" lang="en-US" altLang="zh-CN" sz="9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63" y="1463031"/>
            <a:ext cx="1073363" cy="23100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3020" y="5151667"/>
            <a:ext cx="124649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服务大商家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28417" y="5144711"/>
            <a:ext cx="14773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服务中小商家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19788" y="4998877"/>
            <a:ext cx="147732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服务小微商家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36F2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</p:spTree>
  </p:cSld>
  <p:clrMapOvr>
    <a:masterClrMapping/>
  </p:clrMapOvr>
  <p:transition spd="slow"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6968" y="307858"/>
            <a:ext cx="8301047" cy="417875"/>
          </a:xfrm>
        </p:spPr>
        <p:txBody>
          <a:bodyPr>
            <a:noAutofit/>
          </a:bodyPr>
          <a:lstStyle/>
          <a:p>
            <a:pPr algn="l"/>
            <a:r>
              <a:rPr kumimoji="1" lang="en-US" altLang="en-US" sz="2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收单CB</a:t>
            </a:r>
            <a:r>
              <a:rPr kumimoji="1"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系架构图</a:t>
            </a:r>
            <a:endParaRPr kumimoji="1"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018110" y="1380068"/>
            <a:ext cx="6731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H5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915582" y="1380068"/>
            <a:ext cx="6731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2813053" y="1380068"/>
            <a:ext cx="6731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嵌入式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3710524" y="1380068"/>
            <a:ext cx="6731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kumimoji="1" lang="en-US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NDROID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1388" y="1313392"/>
            <a:ext cx="4404779" cy="538691"/>
          </a:xfrm>
          <a:prstGeom prst="rect">
            <a:avLst/>
          </a:prstGeom>
          <a:noFill/>
          <a:ln w="19050" cmpd="sng">
            <a:solidFill>
              <a:srgbClr val="00B2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4088" y="14583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收单产品端</a:t>
            </a:r>
            <a:endParaRPr kumimoji="1" lang="zh-CN" altLang="en-US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5386914" y="1377950"/>
            <a:ext cx="613837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开店宝</a:t>
            </a:r>
            <a:r>
              <a:rPr kumimoji="1" lang="en-US" altLang="zh-CN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WEB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8" name="圆角矩形 97"/>
          <p:cNvSpPr/>
          <p:nvPr/>
        </p:nvSpPr>
        <p:spPr>
          <a:xfrm>
            <a:off x="6030388" y="1377950"/>
            <a:ext cx="648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开店宝</a:t>
            </a:r>
            <a:r>
              <a:rPr kumimoji="1" lang="en-US" altLang="zh-CN" sz="9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ANDROID</a:t>
            </a:r>
            <a:endParaRPr kumimoji="1" lang="en-US" altLang="zh-CN" sz="9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6705611" y="1377950"/>
            <a:ext cx="648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开店宝</a:t>
            </a:r>
            <a:r>
              <a:rPr kumimoji="1" lang="en-US" altLang="zh-CN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IOS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567775" y="1311275"/>
            <a:ext cx="3422649" cy="538691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527558" y="145626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收单商家端</a:t>
            </a:r>
            <a:endParaRPr kumimoji="1" lang="zh-CN" altLang="en-US" sz="1200" b="1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015993" y="2277533"/>
            <a:ext cx="3365507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接入层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59272" y="2210858"/>
            <a:ext cx="4404779" cy="538691"/>
          </a:xfrm>
          <a:prstGeom prst="rect">
            <a:avLst/>
          </a:prstGeom>
          <a:noFill/>
          <a:ln w="19050" cmpd="sng">
            <a:solidFill>
              <a:srgbClr val="00B2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1971" y="235585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收单产品</a:t>
            </a:r>
            <a:endParaRPr kumimoji="1" lang="zh-CN" altLang="en-US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5480047" y="2275416"/>
            <a:ext cx="2425703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接入层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4565658" y="2208741"/>
            <a:ext cx="3422649" cy="538691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4578358" y="235373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收单商家</a:t>
            </a:r>
            <a:endParaRPr kumimoji="1" lang="zh-CN" altLang="en-US" sz="1200" b="1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>
          <a:xfrm>
            <a:off x="1003294" y="3206749"/>
            <a:ext cx="996956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融合支付服务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67738" y="3108323"/>
            <a:ext cx="4387846" cy="2130425"/>
          </a:xfrm>
          <a:prstGeom prst="rect">
            <a:avLst/>
          </a:prstGeom>
          <a:noFill/>
          <a:ln w="19050" cmpd="sng">
            <a:solidFill>
              <a:srgbClr val="00B2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0438" y="32533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聚合服务</a:t>
            </a:r>
            <a:endParaRPr kumimoji="1" lang="zh-CN" altLang="en-US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圆角矩形 123"/>
          <p:cNvSpPr/>
          <p:nvPr/>
        </p:nvSpPr>
        <p:spPr>
          <a:xfrm>
            <a:off x="5425014" y="3194048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账单结算服务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4574125" y="3106206"/>
            <a:ext cx="3422649" cy="2132542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597408" y="32511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聚合服务</a:t>
            </a:r>
            <a:endParaRPr kumimoji="1" lang="zh-CN" altLang="en-US" sz="1200" b="1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8322" y="376978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00B2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领域服务</a:t>
            </a:r>
            <a:endParaRPr kumimoji="1" lang="zh-CN" altLang="en-US" sz="1200" b="1" dirty="0">
              <a:solidFill>
                <a:srgbClr val="00B29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圆角矩形 128"/>
          <p:cNvSpPr/>
          <p:nvPr/>
        </p:nvSpPr>
        <p:spPr>
          <a:xfrm>
            <a:off x="3742261" y="4745567"/>
            <a:ext cx="1591739" cy="41910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订单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1686978" y="3729566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营销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" name="圆角矩形 130"/>
          <p:cNvSpPr/>
          <p:nvPr/>
        </p:nvSpPr>
        <p:spPr>
          <a:xfrm>
            <a:off x="2372778" y="3729566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线下用户服务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2" name="圆角矩形 131"/>
          <p:cNvSpPr/>
          <p:nvPr/>
        </p:nvSpPr>
        <p:spPr>
          <a:xfrm>
            <a:off x="3058578" y="3729566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产品配置服务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" name="圆角矩形 132"/>
          <p:cNvSpPr/>
          <p:nvPr/>
        </p:nvSpPr>
        <p:spPr>
          <a:xfrm>
            <a:off x="3744379" y="3729566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公众号服务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3742262" y="4231217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券服务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3056993" y="4231217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菜品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2371724" y="4231217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灰度路由服务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圆角矩形 136"/>
          <p:cNvSpPr/>
          <p:nvPr/>
        </p:nvSpPr>
        <p:spPr>
          <a:xfrm>
            <a:off x="1686454" y="4231217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商家配置</a:t>
            </a:r>
            <a:r>
              <a:rPr kumimoji="1" lang="en-US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" name="圆角矩形 137"/>
          <p:cNvSpPr/>
          <p:nvPr/>
        </p:nvSpPr>
        <p:spPr>
          <a:xfrm>
            <a:off x="1001184" y="4231217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智能触达</a:t>
            </a:r>
            <a:r>
              <a:rPr kumimoji="1" lang="en-US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9" name="圆角矩形 138"/>
          <p:cNvSpPr/>
          <p:nvPr/>
        </p:nvSpPr>
        <p:spPr>
          <a:xfrm>
            <a:off x="988480" y="3735916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统计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0" name="圆角矩形 139"/>
          <p:cNvSpPr/>
          <p:nvPr/>
        </p:nvSpPr>
        <p:spPr>
          <a:xfrm>
            <a:off x="3051699" y="4741333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推单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2363253" y="4741333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星云管理后台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1674807" y="4741333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自动化运维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3" name="圆角矩形 142"/>
          <p:cNvSpPr/>
          <p:nvPr/>
        </p:nvSpPr>
        <p:spPr>
          <a:xfrm>
            <a:off x="986361" y="4741333"/>
            <a:ext cx="621000" cy="419100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评论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4595291" y="373591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领域服务</a:t>
            </a:r>
            <a:endParaRPr kumimoji="1" lang="zh-CN" altLang="en-US" sz="1200" b="1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圆角矩形 151"/>
          <p:cNvSpPr/>
          <p:nvPr/>
        </p:nvSpPr>
        <p:spPr>
          <a:xfrm>
            <a:off x="6267446" y="3725333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通知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3" name="圆角矩形 152"/>
          <p:cNvSpPr/>
          <p:nvPr/>
        </p:nvSpPr>
        <p:spPr>
          <a:xfrm>
            <a:off x="5418662" y="3723217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权限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7112001" y="3723217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小程序账号服务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5416545" y="4260851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后台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" name="圆角矩形 155"/>
          <p:cNvSpPr/>
          <p:nvPr/>
        </p:nvSpPr>
        <p:spPr>
          <a:xfrm>
            <a:off x="6271679" y="4260851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配置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7122578" y="4260851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播报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5418662" y="4770967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供应链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043333" y="1312334"/>
            <a:ext cx="1037167" cy="3915833"/>
          </a:xfrm>
          <a:prstGeom prst="rect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8168213" y="1809748"/>
            <a:ext cx="795870" cy="4191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金融交易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1" name="圆角矩形 160"/>
          <p:cNvSpPr/>
          <p:nvPr/>
        </p:nvSpPr>
        <p:spPr>
          <a:xfrm>
            <a:off x="8166097" y="2368548"/>
            <a:ext cx="795870" cy="41910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金融结算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2" name="圆角矩形 161"/>
          <p:cNvSpPr/>
          <p:nvPr/>
        </p:nvSpPr>
        <p:spPr>
          <a:xfrm>
            <a:off x="8174564" y="2948514"/>
            <a:ext cx="795870" cy="41910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MDC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圆角矩形 162"/>
          <p:cNvSpPr/>
          <p:nvPr/>
        </p:nvSpPr>
        <p:spPr>
          <a:xfrm>
            <a:off x="8172447" y="3507314"/>
            <a:ext cx="795870" cy="41910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Push</a:t>
            </a:r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8170331" y="4076698"/>
            <a:ext cx="795870" cy="41910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开店宝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8168213" y="4656665"/>
            <a:ext cx="795870" cy="419100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基础技术平台服务</a:t>
            </a:r>
            <a:endParaRPr kumimoji="1" lang="zh-CN" altLang="en-US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166106" y="144356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外部依赖</a:t>
            </a:r>
            <a:endParaRPr kumimoji="1" lang="zh-CN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7391411" y="1375834"/>
            <a:ext cx="556673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WX</a:t>
            </a:r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kumimoji="1" lang="zh-CN" altLang="en-US" sz="1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endParaRPr kumimoji="1" lang="en-US" altLang="zh-CN" sz="1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275221" y="4770967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商户自助服务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7139806" y="4759328"/>
            <a:ext cx="810000" cy="419100"/>
          </a:xfrm>
          <a:prstGeom prst="roundRect">
            <a:avLst/>
          </a:prstGeom>
          <a:solidFill>
            <a:srgbClr val="F36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终端中心</a:t>
            </a:r>
            <a:endParaRPr kumimoji="1" lang="en-US" altLang="zh-CN" sz="105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Shape 164"/>
          <p:cNvSpPr txBox="1"/>
          <p:nvPr/>
        </p:nvSpPr>
        <p:spPr>
          <a:xfrm>
            <a:off x="8741398" y="5288149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1685828" y="3374690"/>
            <a:ext cx="476170" cy="521037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权限服务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872987" y="3377712"/>
            <a:ext cx="557435" cy="514632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消息推送服务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14334" y="3384007"/>
            <a:ext cx="660940" cy="498812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小程序支撑服务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163223" y="3361951"/>
            <a:ext cx="72899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资产管理服务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74225" y="3374691"/>
            <a:ext cx="537091" cy="521036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交易结算服务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165095" y="2580911"/>
            <a:ext cx="65615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交易结算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0126" y="1981202"/>
            <a:ext cx="1763130" cy="1981200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55217" y="20239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账单结算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917694" y="2580911"/>
            <a:ext cx="771050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通知、退款、配置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043258" y="2566576"/>
            <a:ext cx="72899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推送中台配置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922918" y="2566576"/>
            <a:ext cx="72899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36608" y="1980995"/>
            <a:ext cx="2017967" cy="1981200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550992" y="200004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触达能力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646617" y="2573255"/>
            <a:ext cx="673592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资产管理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361866" y="2573255"/>
            <a:ext cx="599442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经营分析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6617" y="200497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商家自助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38488" y="1980995"/>
            <a:ext cx="2099370" cy="1987148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00125" y="1552577"/>
            <a:ext cx="7648575" cy="323850"/>
          </a:xfrm>
          <a:prstGeom prst="rect">
            <a:avLst/>
          </a:prstGeom>
          <a:noFill/>
          <a:ln w="19050" cmpd="sng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开店宝</a:t>
            </a:r>
            <a:r>
              <a:rPr kumimoji="1" lang="en-US" altLang="zh-CN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APP+</a:t>
            </a:r>
            <a:r>
              <a:rPr kumimoji="1" lang="zh-CN" altLang="en-US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开店宝</a:t>
            </a:r>
            <a:r>
              <a:rPr kumimoji="1" lang="en-US" altLang="zh-CN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PC+</a:t>
            </a:r>
            <a:r>
              <a:rPr kumimoji="1" lang="zh-CN" altLang="en-US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小程序商家端</a:t>
            </a:r>
            <a:r>
              <a:rPr kumimoji="1" lang="en-US" altLang="zh-CN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kumimoji="1" lang="zh-CN" altLang="en-US" sz="1200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公众号</a:t>
            </a:r>
            <a:endParaRPr kumimoji="1" lang="zh-CN" altLang="en-US" sz="12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90526" y="15716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产品层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0526" y="259080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接入层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0526" y="34861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服务层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90526" y="43529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存储层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磁盘 41"/>
          <p:cNvSpPr/>
          <p:nvPr/>
        </p:nvSpPr>
        <p:spPr>
          <a:xfrm>
            <a:off x="1460039" y="4256802"/>
            <a:ext cx="1228705" cy="508000"/>
          </a:xfrm>
          <a:prstGeom prst="flowChartMagneticDisk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商家库</a:t>
            </a:r>
            <a:endParaRPr kumimoji="1" lang="zh-CN" altLang="en-US" sz="135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039793" y="4314827"/>
            <a:ext cx="900641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MAFKA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087543" y="4314827"/>
            <a:ext cx="919691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SQUIRREL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7154343" y="4314827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DATABUS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03300" y="4181477"/>
            <a:ext cx="7645400" cy="612775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222675" y="3361918"/>
            <a:ext cx="466068" cy="521036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通知服务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200415" y="3384007"/>
            <a:ext cx="593870" cy="498812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微信通知服务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976198" y="2578162"/>
            <a:ext cx="612365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自助风控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6120768" y="3345204"/>
            <a:ext cx="72899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退款管理服务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7148568" y="3345204"/>
            <a:ext cx="728999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卡管理服务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7920604" y="2559353"/>
            <a:ext cx="673592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SIM</a:t>
            </a:r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卡管理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15009" y="202397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运营中心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108798" y="1980994"/>
            <a:ext cx="1539902" cy="1981201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204561" y="2559353"/>
            <a:ext cx="612365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赔付管理</a:t>
            </a:r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7986573" y="3371744"/>
            <a:ext cx="612365" cy="54292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赔付管理服务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953934" y="4345826"/>
            <a:ext cx="900641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S3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2097" y="23056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365"/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商户组总体架构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8460" y="49793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外部依赖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5359890" y="5045420"/>
            <a:ext cx="900641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供应链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470774" y="5045420"/>
            <a:ext cx="919691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MDC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7541015" y="5045420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开店宝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003300" y="4927602"/>
            <a:ext cx="7645400" cy="612775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1159164" y="5045418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交易中心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222675" y="5029937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结算中心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223906" y="5045419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查询中心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287417" y="5058328"/>
            <a:ext cx="891116" cy="33337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进件</a:t>
            </a:r>
            <a:endParaRPr kumimoji="1" lang="zh-CN" altLang="en-US" sz="10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3834245" y="3321149"/>
            <a:ext cx="5091180" cy="1797627"/>
          </a:xfrm>
          <a:prstGeom prst="rect">
            <a:avLst/>
          </a:prstGeom>
          <a:solidFill>
            <a:srgbClr val="FFFFFF"/>
          </a:solidFill>
          <a:ln w="57150" cap="flat">
            <a:solidFill>
              <a:srgbClr val="00B29D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34245" y="1153391"/>
            <a:ext cx="5091180" cy="1797627"/>
          </a:xfrm>
          <a:prstGeom prst="rect">
            <a:avLst/>
          </a:prstGeom>
          <a:solidFill>
            <a:srgbClr val="FFFFFF"/>
          </a:solidFill>
          <a:ln w="57150" cap="flat">
            <a:solidFill>
              <a:srgbClr val="00B29D"/>
            </a:solidFill>
            <a:prstDash val="sys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90204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2097" y="230566"/>
            <a:ext cx="214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15365"/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产品业绩</a:t>
            </a:r>
            <a:endParaRPr lang="zh-CN" altLang="en-US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aphicFrame>
        <p:nvGraphicFramePr>
          <p:cNvPr id="2" name="图表 1"/>
          <p:cNvGraphicFramePr/>
          <p:nvPr/>
        </p:nvGraphicFramePr>
        <p:xfrm>
          <a:off x="249378" y="1039089"/>
          <a:ext cx="3445486" cy="41721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44" name="组 14"/>
          <p:cNvGrpSpPr/>
          <p:nvPr/>
        </p:nvGrpSpPr>
        <p:grpSpPr>
          <a:xfrm>
            <a:off x="4076707" y="1416927"/>
            <a:ext cx="2082500" cy="1264072"/>
            <a:chOff x="613376" y="1246482"/>
            <a:chExt cx="1790157" cy="901891"/>
          </a:xfrm>
        </p:grpSpPr>
        <p:sp>
          <p:nvSpPr>
            <p:cNvPr id="45" name="文本框 15"/>
            <p:cNvSpPr txBox="1"/>
            <p:nvPr/>
          </p:nvSpPr>
          <p:spPr>
            <a:xfrm>
              <a:off x="613376" y="1246482"/>
              <a:ext cx="1790157" cy="46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30W+</a:t>
              </a:r>
              <a:endParaRPr lang="en-US" altLang="zh-CN" sz="36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文本框 16"/>
            <p:cNvSpPr txBox="1"/>
            <p:nvPr/>
          </p:nvSpPr>
          <p:spPr>
            <a:xfrm>
              <a:off x="889206" y="1899504"/>
              <a:ext cx="1122026" cy="24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8" tIns="50798" rIns="50798" bIns="50798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600">
                  <a:latin typeface="Microsoft YaHei Light" charset="-122"/>
                  <a:ea typeface="Microsoft YaHei Light" charset="-122"/>
                  <a:cs typeface="Microsoft YaHei Light" charset="-122"/>
                </a:defRPr>
              </a:lvl1pPr>
            </a:lstStyle>
            <a:p>
              <a:pPr algn="ctr"/>
              <a:r>
                <a:rPr lang="zh-CN" altLang="en-US" dirty="0"/>
                <a:t>日活跃商户</a:t>
              </a:r>
              <a:endParaRPr lang="zh-CN" altLang="en-US" dirty="0"/>
            </a:p>
          </p:txBody>
        </p:sp>
      </p:grpSp>
      <p:grpSp>
        <p:nvGrpSpPr>
          <p:cNvPr id="47" name="组 20"/>
          <p:cNvGrpSpPr/>
          <p:nvPr/>
        </p:nvGrpSpPr>
        <p:grpSpPr>
          <a:xfrm>
            <a:off x="6572993" y="3784825"/>
            <a:ext cx="2181225" cy="1130525"/>
            <a:chOff x="499477" y="1285830"/>
            <a:chExt cx="1790157" cy="767879"/>
          </a:xfrm>
        </p:grpSpPr>
        <p:sp>
          <p:nvSpPr>
            <p:cNvPr id="48" name="文本框 21"/>
            <p:cNvSpPr txBox="1"/>
            <p:nvPr/>
          </p:nvSpPr>
          <p:spPr>
            <a:xfrm>
              <a:off x="499477" y="1285830"/>
              <a:ext cx="1790157" cy="625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36F20"/>
                  </a:solidFill>
                  <a:latin typeface="Microsoft YaHei" charset="-122"/>
                  <a:ea typeface="Microsoft YaHei" charset="-122"/>
                  <a:cs typeface="微软雅黑" panose="020B0503020204020204" pitchFamily="34" charset="-122"/>
                </a:rPr>
                <a:t>4.52</a:t>
              </a:r>
              <a:endParaRPr lang="en-US" altLang="zh-CN" sz="3600" b="1" dirty="0">
                <a:solidFill>
                  <a:srgbClr val="F36F20"/>
                </a:solidFill>
                <a:latin typeface="Microsoft YaHei" charset="-122"/>
                <a:ea typeface="Microsoft YaHei" charset="-122"/>
                <a:cs typeface="微软雅黑" panose="020B0503020204020204" pitchFamily="34" charset="-122"/>
              </a:endParaRPr>
            </a:p>
            <a:p>
              <a:pPr algn="ctr"/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F36F2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endParaRPr>
            </a:p>
          </p:txBody>
        </p:sp>
        <p:sp>
          <p:nvSpPr>
            <p:cNvPr id="49" name="文本框 22"/>
            <p:cNvSpPr txBox="1"/>
            <p:nvPr/>
          </p:nvSpPr>
          <p:spPr>
            <a:xfrm>
              <a:off x="627213" y="1816790"/>
              <a:ext cx="1534687" cy="236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8" tIns="50798" rIns="50798" bIns="50798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600">
                  <a:latin typeface="Microsoft YaHei Light" charset="-122"/>
                  <a:ea typeface="Microsoft YaHei Light" charset="-122"/>
                  <a:cs typeface="Microsoft YaHei Light" charset="-122"/>
                </a:defRPr>
              </a:lvl1pPr>
            </a:lstStyle>
            <a:p>
              <a:pPr algn="ctr"/>
              <a:r>
                <a:rPr lang="en-US" altLang="zh-CN" dirty="0"/>
                <a:t>BD</a:t>
              </a:r>
              <a:r>
                <a:rPr lang="zh-CN" altLang="en-US" dirty="0"/>
                <a:t>满意度</a:t>
              </a:r>
              <a:endParaRPr lang="zh-CN" altLang="en-US" dirty="0"/>
            </a:p>
          </p:txBody>
        </p:sp>
      </p:grpSp>
      <p:grpSp>
        <p:nvGrpSpPr>
          <p:cNvPr id="50" name="组 17"/>
          <p:cNvGrpSpPr/>
          <p:nvPr/>
        </p:nvGrpSpPr>
        <p:grpSpPr>
          <a:xfrm>
            <a:off x="4052921" y="3733545"/>
            <a:ext cx="2348865" cy="1181804"/>
            <a:chOff x="503943" y="1293670"/>
            <a:chExt cx="1790157" cy="826012"/>
          </a:xfrm>
        </p:grpSpPr>
        <p:sp>
          <p:nvSpPr>
            <p:cNvPr id="51" name="文本框 18"/>
            <p:cNvSpPr txBox="1"/>
            <p:nvPr/>
          </p:nvSpPr>
          <p:spPr>
            <a:xfrm>
              <a:off x="503943" y="1293670"/>
              <a:ext cx="1790157" cy="45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36F20"/>
                  </a:solidFill>
                  <a:latin typeface="Microsoft YaHei" charset="-122"/>
                  <a:ea typeface="Microsoft YaHei" charset="-122"/>
                </a:rPr>
                <a:t>4.20</a:t>
              </a:r>
              <a:endParaRPr lang="en-US" altLang="zh-CN" sz="3600" b="1" dirty="0">
                <a:solidFill>
                  <a:srgbClr val="F36F20"/>
                </a:solidFill>
                <a:latin typeface="Microsoft YaHei" charset="-122"/>
                <a:ea typeface="Microsoft YaHei" charset="-122"/>
                <a:cs typeface="微软雅黑" panose="020B0503020204020204" pitchFamily="34" charset="-122"/>
              </a:endParaRPr>
            </a:p>
          </p:txBody>
        </p:sp>
        <p:sp>
          <p:nvSpPr>
            <p:cNvPr id="52" name="文本框 19"/>
            <p:cNvSpPr txBox="1"/>
            <p:nvPr/>
          </p:nvSpPr>
          <p:spPr>
            <a:xfrm>
              <a:off x="710768" y="1875885"/>
              <a:ext cx="1321839" cy="243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8" tIns="50798" rIns="50798" bIns="50798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600">
                  <a:latin typeface="Microsoft YaHei Light" charset="-122"/>
                  <a:ea typeface="Microsoft YaHei Light" charset="-122"/>
                  <a:cs typeface="Microsoft YaHei Light" charset="-122"/>
                </a:defRPr>
              </a:lvl1pPr>
            </a:lstStyle>
            <a:p>
              <a:pPr algn="ctr"/>
              <a:r>
                <a:rPr lang="zh-CN" altLang="en-US" dirty="0"/>
                <a:t>商家满意度</a:t>
              </a:r>
              <a:endParaRPr lang="zh-CN" altLang="en-US" dirty="0"/>
            </a:p>
          </p:txBody>
        </p:sp>
      </p:grpSp>
      <p:grpSp>
        <p:nvGrpSpPr>
          <p:cNvPr id="59" name="组 14"/>
          <p:cNvGrpSpPr/>
          <p:nvPr/>
        </p:nvGrpSpPr>
        <p:grpSpPr>
          <a:xfrm>
            <a:off x="6622356" y="1433723"/>
            <a:ext cx="2082500" cy="1264072"/>
            <a:chOff x="613376" y="1246482"/>
            <a:chExt cx="1790157" cy="901891"/>
          </a:xfrm>
        </p:grpSpPr>
        <p:sp>
          <p:nvSpPr>
            <p:cNvPr id="60" name="文本框 15"/>
            <p:cNvSpPr txBox="1"/>
            <p:nvPr/>
          </p:nvSpPr>
          <p:spPr>
            <a:xfrm>
              <a:off x="613376" y="1246482"/>
              <a:ext cx="1790157" cy="46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36F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1800W+</a:t>
              </a:r>
              <a:endParaRPr lang="en-US" altLang="zh-CN" sz="3600" b="1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文本框 16"/>
            <p:cNvSpPr txBox="1"/>
            <p:nvPr/>
          </p:nvSpPr>
          <p:spPr>
            <a:xfrm>
              <a:off x="889206" y="1899504"/>
              <a:ext cx="1206727" cy="2488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8" tIns="50798" rIns="50798" bIns="50798" numCol="1" spcCol="38100" rtlCol="0" anchor="t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600">
                  <a:latin typeface="Microsoft YaHei Light" charset="-122"/>
                  <a:ea typeface="Microsoft YaHei Light" charset="-122"/>
                  <a:cs typeface="Microsoft YaHei Light" charset="-122"/>
                </a:defRPr>
              </a:lvl1pPr>
            </a:lstStyle>
            <a:p>
              <a:pPr algn="ctr"/>
              <a:r>
                <a:rPr lang="zh-CN" altLang="en-US" dirty="0"/>
                <a:t>日订单量</a:t>
              </a:r>
              <a:endParaRPr lang="zh-CN" altLang="en-US" dirty="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76587" y="295183"/>
            <a:ext cx="2786686" cy="4103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t">
            <a:spAutoFit/>
          </a:bodyPr>
          <a:lstStyle/>
          <a:p>
            <a:pPr defTabSz="1015365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商家端业务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43"/>
          <p:cNvSpPr txBox="1"/>
          <p:nvPr/>
        </p:nvSpPr>
        <p:spPr>
          <a:xfrm>
            <a:off x="134987" y="1189182"/>
            <a:ext cx="2669885" cy="400110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85750" indent="-285750">
              <a:buSzPct val="100000"/>
              <a:buFont typeface="Wingdings" panose="05000000000000000000" pitchFamily="2" charset="2"/>
              <a:buChar char="l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2000" dirty="0"/>
              <a:t>主要工作</a:t>
            </a:r>
            <a:endParaRPr lang="en-US" altLang="zh-CN" sz="2000" dirty="0"/>
          </a:p>
        </p:txBody>
      </p:sp>
      <p:sp>
        <p:nvSpPr>
          <p:cNvPr id="6" name="Shape 164"/>
          <p:cNvSpPr txBox="1"/>
          <p:nvPr/>
        </p:nvSpPr>
        <p:spPr>
          <a:xfrm>
            <a:off x="8704856" y="5138400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graphicFrame>
        <p:nvGraphicFramePr>
          <p:cNvPr id="5" name="图示 4"/>
          <p:cNvGraphicFramePr/>
          <p:nvPr/>
        </p:nvGraphicFramePr>
        <p:xfrm>
          <a:off x="259773" y="1922319"/>
          <a:ext cx="8665652" cy="215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43"/>
          <p:cNvSpPr txBox="1"/>
          <p:nvPr/>
        </p:nvSpPr>
        <p:spPr>
          <a:xfrm>
            <a:off x="1684195" y="1839029"/>
            <a:ext cx="2245001" cy="286232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业务维度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排查问题周期长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订单不一致引发客诉（每天</a:t>
            </a:r>
            <a:r>
              <a:rPr lang="en-US" altLang="zh-CN" sz="1200" dirty="0">
                <a:solidFill>
                  <a:srgbClr val="FF0000"/>
                </a:solidFill>
                <a:sym typeface="+mn-ea"/>
              </a:rPr>
              <a:t>30+</a:t>
            </a:r>
            <a:r>
              <a:rPr lang="zh-CN" altLang="en-US" sz="1200" dirty="0">
                <a:sym typeface="+mn-ea"/>
              </a:rPr>
              <a:t>）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需求开发成本高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ym typeface="+mn-ea"/>
              </a:rPr>
              <a:t>BD</a:t>
            </a:r>
            <a:r>
              <a:rPr lang="zh-CN" altLang="en-US" sz="1200" dirty="0">
                <a:sym typeface="+mn-ea"/>
              </a:rPr>
              <a:t>难推广、商家流失（调研满意度仅</a:t>
            </a:r>
            <a:r>
              <a:rPr lang="en-US" altLang="zh-CN" sz="1200" dirty="0">
                <a:solidFill>
                  <a:srgbClr val="F36F20"/>
                </a:solidFill>
                <a:sym typeface="+mn-ea"/>
              </a:rPr>
              <a:t>3.2</a:t>
            </a:r>
            <a:r>
              <a:rPr lang="zh-CN" altLang="en-US" sz="1200" dirty="0">
                <a:sym typeface="+mn-ea"/>
              </a:rPr>
              <a:t>）</a:t>
            </a:r>
            <a:endParaRPr lang="en-US" altLang="zh-CN" sz="1200" dirty="0">
              <a:sym typeface="+mn-ea"/>
            </a:endParaRPr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/>
          </a:p>
          <a:p>
            <a:pPr marL="214630" indent="-214630">
              <a:buSzPct val="100000"/>
              <a:buFont typeface="Wingdings" panose="05000000000000000000" charset="0"/>
              <a:buChar char=""/>
              <a:defRPr sz="1600" b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技术维度</a:t>
            </a:r>
            <a:endParaRPr lang="en-US" altLang="zh-CN" sz="1200" dirty="0"/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架构不合理</a:t>
            </a: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ym typeface="+mn-ea"/>
              </a:rPr>
              <a:t>系统维护成本高</a:t>
            </a:r>
            <a:endParaRPr lang="en-US" altLang="zh-CN" sz="1200" dirty="0">
              <a:sym typeface="+mn-ea"/>
            </a:endParaRPr>
          </a:p>
          <a:p>
            <a:pPr marL="342900" lvl="1">
              <a:buSzPct val="100000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  <a:p>
            <a:pPr marL="557530" lvl="1" indent="-214630">
              <a:buSzPct val="100000"/>
              <a:buFont typeface="Arial" panose="020B0604020202090204"/>
              <a:buChar char="•"/>
              <a:defRPr sz="1600"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CN" sz="1200" dirty="0">
              <a:sym typeface="+mn-ea"/>
            </a:endParaRPr>
          </a:p>
        </p:txBody>
      </p:sp>
      <p:graphicFrame>
        <p:nvGraphicFramePr>
          <p:cNvPr id="30" name="图表 11"/>
          <p:cNvGraphicFramePr/>
          <p:nvPr/>
        </p:nvGraphicFramePr>
        <p:xfrm>
          <a:off x="3779520" y="945317"/>
          <a:ext cx="5232400" cy="342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21" name="标题 1"/>
          <p:cNvSpPr txBox="1">
            <a:spLocks noGrp="1"/>
          </p:cNvSpPr>
          <p:nvPr>
            <p:ph type="title"/>
          </p:nvPr>
        </p:nvSpPr>
        <p:spPr>
          <a:xfrm>
            <a:off x="1" y="201797"/>
            <a:ext cx="6652469" cy="4178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主要业绩</a:t>
            </a:r>
            <a:r>
              <a:rPr lang="en-US" altLang="zh-CN" sz="2000" b="1" dirty="0"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2000" b="1" dirty="0">
                <a:latin typeface="Microsoft YaHei" charset="-122"/>
                <a:ea typeface="Microsoft YaHei" charset="-122"/>
                <a:cs typeface="Microsoft YaHei" charset="-122"/>
              </a:rPr>
              <a:t> 功能建设</a:t>
            </a:r>
            <a:endParaRPr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993" y="912506"/>
            <a:ext cx="1607736" cy="480249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defTabSz="9144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功能建设</a:t>
            </a:r>
            <a:endParaRPr lang="en-US" altLang="zh-CN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defTabSz="914400">
              <a:buFont typeface="Wingdings" panose="05000000000000000000" pitchFamily="2" charset="2"/>
              <a:buChar char="Ø"/>
            </a:pPr>
            <a:endParaRPr lang="en-US" altLang="zh-CN" sz="1200" dirty="0">
              <a:solidFill>
                <a:srgbClr val="F36F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现状梳理</a:t>
            </a:r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200" dirty="0">
              <a:solidFill>
                <a:srgbClr val="F56E2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F56E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思路方案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能力建设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/>
            <a:endParaRPr lang="en-US" altLang="zh-CN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平台建设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业务诉求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整体思路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平台方案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稳定建设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系统现状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三大动作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rgbClr val="F36F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维护稳定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</a:t>
            </a:r>
            <a:endParaRPr lang="en-US" altLang="zh-CN" sz="1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Shape 164"/>
          <p:cNvSpPr txBox="1"/>
          <p:nvPr/>
        </p:nvSpPr>
        <p:spPr>
          <a:xfrm>
            <a:off x="8791351" y="5277703"/>
            <a:ext cx="220569" cy="36932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109" name="矩形 108"/>
          <p:cNvSpPr/>
          <p:nvPr/>
        </p:nvSpPr>
        <p:spPr>
          <a:xfrm>
            <a:off x="4171380" y="2741377"/>
            <a:ext cx="1685148" cy="1160524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2" name="圆角矩形 111"/>
          <p:cNvSpPr/>
          <p:nvPr/>
        </p:nvSpPr>
        <p:spPr>
          <a:xfrm>
            <a:off x="7026477" y="3177478"/>
            <a:ext cx="1132016" cy="301226"/>
          </a:xfrm>
          <a:prstGeom prst="roundRect">
            <a:avLst/>
          </a:prstGeom>
          <a:solidFill>
            <a:srgbClr val="00B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NodeJS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6652470" y="2754281"/>
            <a:ext cx="1891458" cy="1147620"/>
          </a:xfrm>
          <a:prstGeom prst="rect">
            <a:avLst/>
          </a:prstGeom>
          <a:noFill/>
          <a:ln w="19050" cmpd="sng">
            <a:solidFill>
              <a:srgbClr val="00B2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4158980" y="1551571"/>
            <a:ext cx="4372548" cy="718249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4200265" y="4248485"/>
            <a:ext cx="2013098" cy="1030184"/>
          </a:xfrm>
          <a:prstGeom prst="rect">
            <a:avLst/>
          </a:prstGeom>
          <a:noFill/>
          <a:ln w="19050" cmpd="sng">
            <a:solidFill>
              <a:srgbClr val="F36F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6322120" y="4231372"/>
            <a:ext cx="2258922" cy="1047297"/>
          </a:xfrm>
          <a:prstGeom prst="rect">
            <a:avLst/>
          </a:prstGeom>
          <a:noFill/>
          <a:ln w="190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b="1" dirty="0">
              <a:solidFill>
                <a:schemeClr val="bg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6394769" y="4315782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交易中心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圆角矩形 149"/>
          <p:cNvSpPr/>
          <p:nvPr/>
        </p:nvSpPr>
        <p:spPr>
          <a:xfrm>
            <a:off x="4331845" y="1840134"/>
            <a:ext cx="5726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结算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圆角矩形 151"/>
          <p:cNvSpPr/>
          <p:nvPr/>
        </p:nvSpPr>
        <p:spPr>
          <a:xfrm>
            <a:off x="4977664" y="1851319"/>
            <a:ext cx="537792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退款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圆角矩形 152"/>
          <p:cNvSpPr/>
          <p:nvPr/>
        </p:nvSpPr>
        <p:spPr>
          <a:xfrm>
            <a:off x="5625335" y="1839029"/>
            <a:ext cx="5302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4" name="圆角矩形 153"/>
          <p:cNvSpPr/>
          <p:nvPr/>
        </p:nvSpPr>
        <p:spPr>
          <a:xfrm>
            <a:off x="6908103" y="1851064"/>
            <a:ext cx="5302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收款通知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5" name="圆角矩形 154"/>
          <p:cNvSpPr/>
          <p:nvPr/>
        </p:nvSpPr>
        <p:spPr>
          <a:xfrm>
            <a:off x="7598596" y="1851063"/>
            <a:ext cx="5302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交易流水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06471" y="1583397"/>
            <a:ext cx="884212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开店宝收单</a:t>
            </a:r>
            <a:r>
              <a:rPr kumimoji="0" lang="en-US" altLang="zh-CN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pc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051645" y="1571404"/>
            <a:ext cx="977187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开店宝收单</a:t>
            </a:r>
            <a:r>
              <a:rPr kumimoji="0" lang="en-US" altLang="zh-CN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app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57" name="圆角矩形 156"/>
          <p:cNvSpPr/>
          <p:nvPr/>
        </p:nvSpPr>
        <p:spPr>
          <a:xfrm>
            <a:off x="4363947" y="3059231"/>
            <a:ext cx="5726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结算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账单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8" name="圆角矩形 157"/>
          <p:cNvSpPr/>
          <p:nvPr/>
        </p:nvSpPr>
        <p:spPr>
          <a:xfrm>
            <a:off x="5117999" y="3059231"/>
            <a:ext cx="5726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结算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9" name="圆角矩形 158"/>
          <p:cNvSpPr/>
          <p:nvPr/>
        </p:nvSpPr>
        <p:spPr>
          <a:xfrm>
            <a:off x="4363947" y="3507069"/>
            <a:ext cx="5726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经营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0" name="圆角矩形 159"/>
          <p:cNvSpPr/>
          <p:nvPr/>
        </p:nvSpPr>
        <p:spPr>
          <a:xfrm>
            <a:off x="5169699" y="3507069"/>
            <a:ext cx="572684" cy="332215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设备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4729883" y="2776625"/>
            <a:ext cx="60529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000" b="1" dirty="0">
                <a:latin typeface="Microsoft YaHei" charset="-122"/>
                <a:ea typeface="Microsoft YaHei" charset="-122"/>
              </a:rPr>
              <a:t>结算后台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sp>
        <p:nvSpPr>
          <p:cNvPr id="162" name="磁盘 161"/>
          <p:cNvSpPr/>
          <p:nvPr/>
        </p:nvSpPr>
        <p:spPr>
          <a:xfrm>
            <a:off x="4729883" y="4589473"/>
            <a:ext cx="1052967" cy="388938"/>
          </a:xfrm>
          <a:prstGeom prst="flowChartMagneticDisk">
            <a:avLst/>
          </a:prstGeom>
          <a:solidFill>
            <a:srgbClr val="F36F20"/>
          </a:solidFill>
          <a:ln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结算</a:t>
            </a:r>
            <a:r>
              <a:rPr kumimoji="1" lang="en-US" altLang="zh-CN" sz="135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DB</a:t>
            </a:r>
            <a:endParaRPr kumimoji="1" lang="zh-CN" altLang="en-US" sz="135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3" name="圆角矩形 162"/>
          <p:cNvSpPr/>
          <p:nvPr/>
        </p:nvSpPr>
        <p:spPr>
          <a:xfrm>
            <a:off x="8144229" y="4434277"/>
            <a:ext cx="387299" cy="5919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数据中心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6957618" y="4315782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结算中心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7" name="圆角矩形 166"/>
          <p:cNvSpPr/>
          <p:nvPr/>
        </p:nvSpPr>
        <p:spPr>
          <a:xfrm>
            <a:off x="7558384" y="4315781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查询中心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6394769" y="4797225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供应链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9" name="圆角矩形 168"/>
          <p:cNvSpPr/>
          <p:nvPr/>
        </p:nvSpPr>
        <p:spPr>
          <a:xfrm>
            <a:off x="6966467" y="4797225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进件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1" name="圆角矩形 170"/>
          <p:cNvSpPr/>
          <p:nvPr/>
        </p:nvSpPr>
        <p:spPr>
          <a:xfrm>
            <a:off x="7563597" y="4787913"/>
            <a:ext cx="512586" cy="3333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</a:t>
            </a:r>
            <a:endParaRPr kumimoji="1" lang="en-US" altLang="zh-CN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鉴权</a:t>
            </a:r>
            <a:endParaRPr kumimoji="1" lang="zh-CN" altLang="en-US" sz="9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295302" y="2846851"/>
            <a:ext cx="73353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sym typeface="Arial" panose="020B0604020202090204"/>
              </a:rPr>
              <a:t>商家端前端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sym typeface="Arial" panose="020B0604020202090204"/>
            </a:endParaRPr>
          </a:p>
        </p:txBody>
      </p:sp>
      <p:cxnSp>
        <p:nvCxnSpPr>
          <p:cNvPr id="4" name="直线箭头连接符 3"/>
          <p:cNvCxnSpPr>
            <a:stCxn id="120" idx="2"/>
            <a:endCxn id="114" idx="0"/>
          </p:cNvCxnSpPr>
          <p:nvPr/>
        </p:nvCxnSpPr>
        <p:spPr>
          <a:xfrm>
            <a:off x="6345254" y="2269820"/>
            <a:ext cx="1252945" cy="48446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线箭头连接符 38"/>
          <p:cNvCxnSpPr>
            <a:stCxn id="120" idx="2"/>
            <a:endCxn id="109" idx="0"/>
          </p:cNvCxnSpPr>
          <p:nvPr/>
        </p:nvCxnSpPr>
        <p:spPr>
          <a:xfrm flipH="1">
            <a:off x="5013954" y="2269820"/>
            <a:ext cx="1331300" cy="4715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线箭头连接符 41"/>
          <p:cNvCxnSpPr>
            <a:endCxn id="144" idx="0"/>
          </p:cNvCxnSpPr>
          <p:nvPr/>
        </p:nvCxnSpPr>
        <p:spPr>
          <a:xfrm>
            <a:off x="5281466" y="3908912"/>
            <a:ext cx="2170115" cy="3224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/>
          <p:cNvCxnSpPr/>
          <p:nvPr/>
        </p:nvCxnSpPr>
        <p:spPr>
          <a:xfrm>
            <a:off x="4959132" y="3913338"/>
            <a:ext cx="0" cy="37587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线箭头连接符 45"/>
          <p:cNvCxnSpPr>
            <a:endCxn id="144" idx="0"/>
          </p:cNvCxnSpPr>
          <p:nvPr/>
        </p:nvCxnSpPr>
        <p:spPr>
          <a:xfrm flipH="1">
            <a:off x="7451581" y="3905406"/>
            <a:ext cx="18624" cy="32596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/>
          <p:cNvCxnSpPr>
            <a:stCxn id="114" idx="1"/>
            <a:endCxn id="109" idx="3"/>
          </p:cNvCxnSpPr>
          <p:nvPr/>
        </p:nvCxnSpPr>
        <p:spPr>
          <a:xfrm flipH="1" flipV="1">
            <a:off x="5856528" y="3321639"/>
            <a:ext cx="795942" cy="645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9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7663</Words>
  <Application>WPS 演示</Application>
  <PresentationFormat>全屏显示(16:10)</PresentationFormat>
  <Paragraphs>1588</Paragraphs>
  <Slides>36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67" baseType="lpstr">
      <vt:lpstr>Arial</vt:lpstr>
      <vt:lpstr>方正书宋_GBK</vt:lpstr>
      <vt:lpstr>Wingdings</vt:lpstr>
      <vt:lpstr>Arial</vt:lpstr>
      <vt:lpstr>微软雅黑</vt:lpstr>
      <vt:lpstr>Impact</vt:lpstr>
      <vt:lpstr>微软雅黑</vt:lpstr>
      <vt:lpstr>Microsoft YaHei</vt:lpstr>
      <vt:lpstr>黑体</vt:lpstr>
      <vt:lpstr>黑体</vt:lpstr>
      <vt:lpstr>Wingdings</vt:lpstr>
      <vt:lpstr>Calibri</vt:lpstr>
      <vt:lpstr>宋体</vt:lpstr>
      <vt:lpstr>Microsoft YaHei Light</vt:lpstr>
      <vt:lpstr>Wingdings</vt:lpstr>
      <vt:lpstr>Helvetica</vt:lpstr>
      <vt:lpstr>PingFang SC Semibold</vt:lpstr>
      <vt:lpstr>PingFang SC Regular</vt:lpstr>
      <vt:lpstr>Zapf Dingbats</vt:lpstr>
      <vt:lpstr>Century Gothic</vt:lpstr>
      <vt:lpstr>华文细黑</vt:lpstr>
      <vt:lpstr>汉仪旗黑KW</vt:lpstr>
      <vt:lpstr>宋体</vt:lpstr>
      <vt:lpstr>Arial Unicode MS</vt:lpstr>
      <vt:lpstr>汉仪书宋二KW</vt:lpstr>
      <vt:lpstr>汉仪中黑KW</vt:lpstr>
      <vt:lpstr>Helvetica Neue</vt:lpstr>
      <vt:lpstr>宋体-简</vt:lpstr>
      <vt:lpstr>苹方-简</vt:lpstr>
      <vt:lpstr>黑体-简</vt:lpstr>
      <vt:lpstr>Office 主题</vt:lpstr>
      <vt:lpstr>PowerPoint 演示文稿</vt:lpstr>
      <vt:lpstr>PowerPoint 演示文稿</vt:lpstr>
      <vt:lpstr>PowerPoint 演示文稿</vt:lpstr>
      <vt:lpstr>商家端业务</vt:lpstr>
      <vt:lpstr>收单CB系架构图</vt:lpstr>
      <vt:lpstr>PowerPoint 演示文稿</vt:lpstr>
      <vt:lpstr>PowerPoint 演示文稿</vt:lpstr>
      <vt:lpstr>PowerPoint 演示文稿</vt:lpstr>
      <vt:lpstr>主要业绩– 功能建设</vt:lpstr>
      <vt:lpstr>主要业绩– 功能建设</vt:lpstr>
      <vt:lpstr>主要业绩– 功能建设</vt:lpstr>
      <vt:lpstr>PowerPoint 演示文稿</vt:lpstr>
      <vt:lpstr>PowerPoint 演示文稿</vt:lpstr>
      <vt:lpstr>PowerPoint 演示文稿</vt:lpstr>
      <vt:lpstr>主要业绩– 功能建设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未来规划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安迪</dc:creator>
  <cp:lastModifiedBy>quxiang</cp:lastModifiedBy>
  <cp:revision>8558</cp:revision>
  <cp:lastPrinted>2019-11-04T08:19:05Z</cp:lastPrinted>
  <dcterms:created xsi:type="dcterms:W3CDTF">2019-11-04T08:19:05Z</dcterms:created>
  <dcterms:modified xsi:type="dcterms:W3CDTF">2019-11-04T08:19:05Z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2052-1.2.0.1574</vt:lpwstr>
  </property>
</Properties>
</file>